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316" r:id="rId2"/>
    <p:sldId id="325" r:id="rId3"/>
    <p:sldId id="317" r:id="rId4"/>
    <p:sldId id="327" r:id="rId5"/>
    <p:sldId id="328" r:id="rId6"/>
    <p:sldId id="333" r:id="rId7"/>
    <p:sldId id="331" r:id="rId8"/>
    <p:sldId id="349" r:id="rId9"/>
    <p:sldId id="332" r:id="rId10"/>
    <p:sldId id="322" r:id="rId11"/>
    <p:sldId id="334" r:id="rId12"/>
    <p:sldId id="335" r:id="rId13"/>
    <p:sldId id="338" r:id="rId14"/>
    <p:sldId id="336" r:id="rId15"/>
    <p:sldId id="337" r:id="rId16"/>
    <p:sldId id="340" r:id="rId17"/>
    <p:sldId id="344" r:id="rId18"/>
    <p:sldId id="341" r:id="rId19"/>
    <p:sldId id="342" r:id="rId20"/>
    <p:sldId id="343" r:id="rId21"/>
    <p:sldId id="345" r:id="rId22"/>
    <p:sldId id="346" r:id="rId23"/>
    <p:sldId id="320" r:id="rId24"/>
    <p:sldId id="348" r:id="rId25"/>
    <p:sldId id="311" r:id="rId26"/>
    <p:sldId id="350" r:id="rId27"/>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21" autoAdjust="0"/>
    <p:restoredTop sz="94245" autoAdjust="0"/>
  </p:normalViewPr>
  <p:slideViewPr>
    <p:cSldViewPr snapToGrid="0" snapToObjects="1" showGuides="1">
      <p:cViewPr varScale="1">
        <p:scale>
          <a:sx n="105" d="100"/>
          <a:sy n="105" d="100"/>
        </p:scale>
        <p:origin x="918" y="126"/>
      </p:cViewPr>
      <p:guideLst>
        <p:guide orient="horz" pos="2160"/>
        <p:guide pos="3840"/>
      </p:guideLst>
    </p:cSldViewPr>
  </p:slideViewPr>
  <p:notesTextViewPr>
    <p:cViewPr>
      <p:scale>
        <a:sx n="3" d="2"/>
        <a:sy n="3" d="2"/>
      </p:scale>
      <p:origin x="0" y="0"/>
    </p:cViewPr>
  </p:notesTextViewPr>
  <p:notesViewPr>
    <p:cSldViewPr snapToGrid="0" snapToObjects="1" showGuides="1">
      <p:cViewPr varScale="1">
        <p:scale>
          <a:sx n="84" d="100"/>
          <a:sy n="84" d="100"/>
        </p:scale>
        <p:origin x="357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4313CFA9-F52E-4098-B8DE-1860B1D2C77F}" type="datetimeFigureOut">
              <a:rPr lang="sv-SE" smtClean="0"/>
              <a:t>2019-10-07</a:t>
            </a:fld>
            <a:endParaRPr lang="sv-SE"/>
          </a:p>
        </p:txBody>
      </p:sp>
      <p:sp>
        <p:nvSpPr>
          <p:cNvPr id="4" name="Platshållare för sidfot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6857B0FD-9A04-48AA-8438-C2B7836927C2}" type="slidenum">
              <a:rPr lang="sv-SE" smtClean="0"/>
              <a:t>‹#›</a:t>
            </a:fld>
            <a:endParaRPr lang="sv-SE"/>
          </a:p>
        </p:txBody>
      </p:sp>
    </p:spTree>
    <p:extLst>
      <p:ext uri="{BB962C8B-B14F-4D97-AF65-F5344CB8AC3E}">
        <p14:creationId xmlns:p14="http://schemas.microsoft.com/office/powerpoint/2010/main" val="967569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D5A5C13-2EB5-4D47-8C28-D84FD16B585C}" type="datetimeFigureOut">
              <a:rPr lang="sv-SE" smtClean="0"/>
              <a:t>2019-10-07</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8F36CA4-8B83-944D-BE1F-058C12C0DAD6}" type="slidenum">
              <a:rPr lang="sv-SE" smtClean="0"/>
              <a:t>‹#›</a:t>
            </a:fld>
            <a:endParaRPr lang="sv-SE"/>
          </a:p>
        </p:txBody>
      </p:sp>
    </p:spTree>
    <p:extLst>
      <p:ext uri="{BB962C8B-B14F-4D97-AF65-F5344CB8AC3E}">
        <p14:creationId xmlns:p14="http://schemas.microsoft.com/office/powerpoint/2010/main" val="97317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Hur många</a:t>
            </a:r>
            <a:r>
              <a:rPr lang="sv-SE" baseline="0" dirty="0" smtClean="0"/>
              <a:t> invånare i kommunen, medarbetare på biblioteken</a:t>
            </a:r>
            <a:endParaRPr lang="sv-SE" dirty="0"/>
          </a:p>
        </p:txBody>
      </p:sp>
      <p:sp>
        <p:nvSpPr>
          <p:cNvPr id="4" name="Platshållare för bildnummer 3"/>
          <p:cNvSpPr>
            <a:spLocks noGrp="1"/>
          </p:cNvSpPr>
          <p:nvPr>
            <p:ph type="sldNum" sz="quarter" idx="10"/>
          </p:nvPr>
        </p:nvSpPr>
        <p:spPr/>
        <p:txBody>
          <a:bodyPr/>
          <a:lstStyle/>
          <a:p>
            <a:fld id="{A8F36CA4-8B83-944D-BE1F-058C12C0DAD6}" type="slidenum">
              <a:rPr lang="sv-SE" smtClean="0"/>
              <a:t>1</a:t>
            </a:fld>
            <a:endParaRPr lang="sv-SE"/>
          </a:p>
        </p:txBody>
      </p:sp>
    </p:spTree>
    <p:extLst>
      <p:ext uri="{BB962C8B-B14F-4D97-AF65-F5344CB8AC3E}">
        <p14:creationId xmlns:p14="http://schemas.microsoft.com/office/powerpoint/2010/main" val="554457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Hur många</a:t>
            </a:r>
            <a:r>
              <a:rPr lang="sv-SE" baseline="0" dirty="0" smtClean="0"/>
              <a:t> invånare i kommunen, medarbetare på biblioteken</a:t>
            </a:r>
            <a:endParaRPr lang="sv-SE" dirty="0"/>
          </a:p>
        </p:txBody>
      </p:sp>
      <p:sp>
        <p:nvSpPr>
          <p:cNvPr id="4" name="Platshållare för bildnummer 3"/>
          <p:cNvSpPr>
            <a:spLocks noGrp="1"/>
          </p:cNvSpPr>
          <p:nvPr>
            <p:ph type="sldNum" sz="quarter" idx="10"/>
          </p:nvPr>
        </p:nvSpPr>
        <p:spPr/>
        <p:txBody>
          <a:bodyPr/>
          <a:lstStyle/>
          <a:p>
            <a:fld id="{A8F36CA4-8B83-944D-BE1F-058C12C0DAD6}" type="slidenum">
              <a:rPr lang="sv-SE" smtClean="0"/>
              <a:t>3</a:t>
            </a:fld>
            <a:endParaRPr lang="sv-SE"/>
          </a:p>
        </p:txBody>
      </p:sp>
    </p:spTree>
    <p:extLst>
      <p:ext uri="{BB962C8B-B14F-4D97-AF65-F5344CB8AC3E}">
        <p14:creationId xmlns:p14="http://schemas.microsoft.com/office/powerpoint/2010/main" val="554457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bg>
      <p:bgRef idx="1001">
        <a:schemeClr val="bg1"/>
      </p:bgRef>
    </p:bg>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stretch>
            <a:fillRect/>
          </a:stretch>
        </p:blipFill>
        <p:spPr>
          <a:xfrm>
            <a:off x="11041084" y="5715002"/>
            <a:ext cx="788884" cy="788550"/>
          </a:xfrm>
          <a:prstGeom prst="rect">
            <a:avLst/>
          </a:prstGeom>
        </p:spPr>
      </p:pic>
      <p:sp>
        <p:nvSpPr>
          <p:cNvPr id="6" name="textruta 5">
            <a:extLst>
              <a:ext uri="{FF2B5EF4-FFF2-40B4-BE49-F238E27FC236}">
                <a16:creationId xmlns:a16="http://schemas.microsoft.com/office/drawing/2014/main" id="{0C2012C7-8DFD-430E-A090-D2347F950F00}"/>
              </a:ext>
            </a:extLst>
          </p:cNvPr>
          <p:cNvSpPr txBox="1"/>
          <p:nvPr userDrawn="1"/>
        </p:nvSpPr>
        <p:spPr>
          <a:xfrm>
            <a:off x="2125362" y="-339637"/>
            <a:ext cx="9144000"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b" anchorCtr="0">
            <a:spAutoFit/>
          </a:bodyPr>
          <a:lstStyle/>
          <a:p>
            <a:r>
              <a:rPr lang="sv-SE" sz="900" dirty="0">
                <a:solidFill>
                  <a:schemeClr val="tx1">
                    <a:lumMod val="65000"/>
                    <a:lumOff val="35000"/>
                  </a:schemeClr>
                </a:solidFill>
                <a:latin typeface="Arial" panose="020B0604020202020204" pitchFamily="34" charset="0"/>
                <a:cs typeface="Arial" panose="020B0604020202020204" pitchFamily="34" charset="0"/>
              </a:rPr>
              <a:t>För att lägga till bild</a:t>
            </a:r>
            <a:r>
              <a:rPr lang="sv-SE" sz="900" baseline="0" dirty="0">
                <a:solidFill>
                  <a:schemeClr val="tx1">
                    <a:lumMod val="65000"/>
                    <a:lumOff val="35000"/>
                  </a:schemeClr>
                </a:solidFill>
                <a:latin typeface="Arial" panose="020B0604020202020204" pitchFamily="34" charset="0"/>
                <a:cs typeface="Arial" panose="020B0604020202020204" pitchFamily="34" charset="0"/>
              </a:rPr>
              <a:t> i bakgrunden - </a:t>
            </a:r>
            <a:r>
              <a:rPr lang="sv-SE" sz="900" dirty="0">
                <a:solidFill>
                  <a:schemeClr val="tx1">
                    <a:lumMod val="65000"/>
                    <a:lumOff val="35000"/>
                  </a:schemeClr>
                </a:solidFill>
                <a:latin typeface="Arial" panose="020B0604020202020204" pitchFamily="34" charset="0"/>
                <a:cs typeface="Arial" panose="020B0604020202020204" pitchFamily="34" charset="0"/>
              </a:rPr>
              <a:t>Högerklicka på tomt utrymme</a:t>
            </a:r>
            <a:r>
              <a:rPr lang="sv-SE" sz="900" baseline="0" dirty="0">
                <a:solidFill>
                  <a:schemeClr val="tx1">
                    <a:lumMod val="65000"/>
                    <a:lumOff val="35000"/>
                  </a:schemeClr>
                </a:solidFill>
                <a:latin typeface="Arial" panose="020B0604020202020204" pitchFamily="34" charset="0"/>
                <a:cs typeface="Arial" panose="020B0604020202020204" pitchFamily="34" charset="0"/>
              </a:rPr>
              <a:t>. Välj Formatera bakgrund/Fyllning/Bild eller strukturfyllning och välj sedan önskad bild.</a:t>
            </a:r>
            <a:endParaRPr lang="sv-SE" sz="9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 name="Platshållare för rubrik 1">
            <a:extLst>
              <a:ext uri="{FF2B5EF4-FFF2-40B4-BE49-F238E27FC236}">
                <a16:creationId xmlns:a16="http://schemas.microsoft.com/office/drawing/2014/main" id="{4CDA2093-F40D-444D-97DD-D42DE4E53A0E}"/>
              </a:ext>
            </a:extLst>
          </p:cNvPr>
          <p:cNvSpPr>
            <a:spLocks noGrp="1"/>
          </p:cNvSpPr>
          <p:nvPr>
            <p:ph type="title" hasCustomPrompt="1"/>
          </p:nvPr>
        </p:nvSpPr>
        <p:spPr>
          <a:xfrm>
            <a:off x="2351850" y="1628775"/>
            <a:ext cx="7488300" cy="1629963"/>
          </a:xfrm>
        </p:spPr>
        <p:txBody>
          <a:bodyPr lIns="0" tIns="0" rIns="0"/>
          <a:lstStyle>
            <a:lvl1pPr algn="l">
              <a:defRPr sz="6000"/>
            </a:lvl1pPr>
          </a:lstStyle>
          <a:p>
            <a:r>
              <a:rPr lang="sv-SE" dirty="0"/>
              <a:t>Skriv rubrik för din presentation här</a:t>
            </a:r>
          </a:p>
        </p:txBody>
      </p:sp>
      <p:sp>
        <p:nvSpPr>
          <p:cNvPr id="5" name="Platshållare för text 1">
            <a:extLst>
              <a:ext uri="{FF2B5EF4-FFF2-40B4-BE49-F238E27FC236}">
                <a16:creationId xmlns:a16="http://schemas.microsoft.com/office/drawing/2014/main" id="{25E0ECF7-8492-49AE-9183-5A35C03D116C}"/>
              </a:ext>
            </a:extLst>
          </p:cNvPr>
          <p:cNvSpPr>
            <a:spLocks noGrp="1"/>
          </p:cNvSpPr>
          <p:nvPr>
            <p:ph type="body" sz="quarter" idx="14"/>
          </p:nvPr>
        </p:nvSpPr>
        <p:spPr>
          <a:xfrm>
            <a:off x="2371004" y="3429000"/>
            <a:ext cx="7488300" cy="2124075"/>
          </a:xfrm>
        </p:spPr>
        <p:txBody>
          <a:bodyPr lIns="0" tIns="0" rIns="0" bIns="0"/>
          <a:lstStyle>
            <a:lvl1pPr marL="0" indent="0">
              <a:buNone/>
              <a:defRPr/>
            </a:lvl1pPr>
          </a:lstStyle>
          <a:p>
            <a:pPr lvl="0"/>
            <a:r>
              <a:rPr lang="sv-SE" smtClean="0"/>
              <a:t>Klicka här för att ändra format på bakgrundstexten</a:t>
            </a:r>
          </a:p>
        </p:txBody>
      </p:sp>
    </p:spTree>
    <p:extLst>
      <p:ext uri="{BB962C8B-B14F-4D97-AF65-F5344CB8AC3E}">
        <p14:creationId xmlns:p14="http://schemas.microsoft.com/office/powerpoint/2010/main" val="321023800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markörer rubrik">
    <p:bg>
      <p:bgRef idx="1001">
        <a:schemeClr val="bg1"/>
      </p:bgRef>
    </p:bg>
    <p:spTree>
      <p:nvGrpSpPr>
        <p:cNvPr id="1" name=""/>
        <p:cNvGrpSpPr/>
        <p:nvPr/>
      </p:nvGrpSpPr>
      <p:grpSpPr>
        <a:xfrm>
          <a:off x="0" y="0"/>
          <a:ext cx="0" cy="0"/>
          <a:chOff x="0" y="0"/>
          <a:chExt cx="0" cy="0"/>
        </a:xfrm>
      </p:grpSpPr>
      <p:sp>
        <p:nvSpPr>
          <p:cNvPr id="9" name="Platshållare för rubrik 1">
            <a:extLst>
              <a:ext uri="{FF2B5EF4-FFF2-40B4-BE49-F238E27FC236}">
                <a16:creationId xmlns:a16="http://schemas.microsoft.com/office/drawing/2014/main" id="{D2DF5E37-4A0A-464C-BD90-684F39917876}"/>
              </a:ext>
            </a:extLst>
          </p:cNvPr>
          <p:cNvSpPr>
            <a:spLocks noGrp="1"/>
          </p:cNvSpPr>
          <p:nvPr>
            <p:ph type="title"/>
          </p:nvPr>
        </p:nvSpPr>
        <p:spPr>
          <a:xfrm>
            <a:off x="933451" y="1247448"/>
            <a:ext cx="10325100" cy="544558"/>
          </a:xfrm>
        </p:spPr>
        <p:txBody>
          <a:bodyPr anchor="ctr" anchorCtr="0"/>
          <a:lstStyle>
            <a:lvl1pPr algn="ctr">
              <a:defRPr/>
            </a:lvl1pPr>
          </a:lstStyle>
          <a:p>
            <a:r>
              <a:rPr lang="sv-SE" smtClean="0"/>
              <a:t>Klicka här för att ändra format</a:t>
            </a:r>
            <a:endParaRPr lang="sv-SE" dirty="0"/>
          </a:p>
        </p:txBody>
      </p:sp>
      <p:pic>
        <p:nvPicPr>
          <p:cNvPr id="2" name="Bildobjekt 1"/>
          <p:cNvPicPr>
            <a:picLocks noChangeAspect="1"/>
          </p:cNvPicPr>
          <p:nvPr userDrawn="1"/>
        </p:nvPicPr>
        <p:blipFill>
          <a:blip r:embed="rId2"/>
          <a:stretch>
            <a:fillRect/>
          </a:stretch>
        </p:blipFill>
        <p:spPr>
          <a:xfrm>
            <a:off x="1819556" y="2120981"/>
            <a:ext cx="3600000" cy="3599838"/>
          </a:xfrm>
          <a:prstGeom prst="rect">
            <a:avLst/>
          </a:prstGeom>
        </p:spPr>
      </p:pic>
      <p:pic>
        <p:nvPicPr>
          <p:cNvPr id="3" name="Bildobjekt 2"/>
          <p:cNvPicPr>
            <a:picLocks noChangeAspect="1"/>
          </p:cNvPicPr>
          <p:nvPr userDrawn="1"/>
        </p:nvPicPr>
        <p:blipFill>
          <a:blip r:embed="rId2"/>
          <a:stretch>
            <a:fillRect/>
          </a:stretch>
        </p:blipFill>
        <p:spPr>
          <a:xfrm>
            <a:off x="6769100" y="2120981"/>
            <a:ext cx="3600000" cy="3599838"/>
          </a:xfrm>
          <a:prstGeom prst="rect">
            <a:avLst/>
          </a:prstGeom>
        </p:spPr>
      </p:pic>
      <p:sp>
        <p:nvSpPr>
          <p:cNvPr id="11" name="Platshållare för text 1">
            <a:extLst>
              <a:ext uri="{FF2B5EF4-FFF2-40B4-BE49-F238E27FC236}">
                <a16:creationId xmlns:a16="http://schemas.microsoft.com/office/drawing/2014/main" id="{1C01116E-2156-44F8-8697-E3126F948403}"/>
              </a:ext>
            </a:extLst>
          </p:cNvPr>
          <p:cNvSpPr>
            <a:spLocks noGrp="1"/>
          </p:cNvSpPr>
          <p:nvPr>
            <p:ph type="body" sz="quarter" idx="15"/>
          </p:nvPr>
        </p:nvSpPr>
        <p:spPr bwMode="ltGray">
          <a:xfrm>
            <a:off x="2178106" y="3022600"/>
            <a:ext cx="2882900" cy="1739900"/>
          </a:xfrm>
        </p:spPr>
        <p:txBody>
          <a:bodyPr>
            <a:normAutofit/>
          </a:bodyPr>
          <a:lstStyle>
            <a:lvl1pPr marL="0" indent="0" algn="ctr">
              <a:buNone/>
              <a:defRPr sz="2400">
                <a:solidFill>
                  <a:schemeClr val="bg1"/>
                </a:solidFill>
              </a:defRPr>
            </a:lvl1pPr>
          </a:lstStyle>
          <a:p>
            <a:pPr lvl="0"/>
            <a:r>
              <a:rPr lang="sv-SE" smtClean="0"/>
              <a:t>Klicka här för att ändra format på bakgrundstexten</a:t>
            </a:r>
          </a:p>
        </p:txBody>
      </p:sp>
      <p:sp>
        <p:nvSpPr>
          <p:cNvPr id="13" name="Platshållare för text 2">
            <a:extLst>
              <a:ext uri="{FF2B5EF4-FFF2-40B4-BE49-F238E27FC236}">
                <a16:creationId xmlns:a16="http://schemas.microsoft.com/office/drawing/2014/main" id="{DD26FFB1-1EC3-4CF2-9940-51F67B8B8837}"/>
              </a:ext>
            </a:extLst>
          </p:cNvPr>
          <p:cNvSpPr>
            <a:spLocks noGrp="1"/>
          </p:cNvSpPr>
          <p:nvPr>
            <p:ph type="body" sz="quarter" idx="16"/>
          </p:nvPr>
        </p:nvSpPr>
        <p:spPr bwMode="ltGray">
          <a:xfrm>
            <a:off x="7127650" y="3022599"/>
            <a:ext cx="2882900" cy="1739900"/>
          </a:xfrm>
        </p:spPr>
        <p:txBody>
          <a:bodyPr>
            <a:normAutofit/>
          </a:bodyPr>
          <a:lstStyle>
            <a:lvl1pPr marL="0" indent="0" algn="ctr">
              <a:buNone/>
              <a:defRPr sz="24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131323357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markörer rubrik">
    <p:bg>
      <p:bgRef idx="1001">
        <a:schemeClr val="bg1"/>
      </p:bgRef>
    </p:bg>
    <p:spTree>
      <p:nvGrpSpPr>
        <p:cNvPr id="1" name=""/>
        <p:cNvGrpSpPr/>
        <p:nvPr/>
      </p:nvGrpSpPr>
      <p:grpSpPr>
        <a:xfrm>
          <a:off x="0" y="0"/>
          <a:ext cx="0" cy="0"/>
          <a:chOff x="0" y="0"/>
          <a:chExt cx="0" cy="0"/>
        </a:xfrm>
      </p:grpSpPr>
      <p:sp>
        <p:nvSpPr>
          <p:cNvPr id="12" name="Platshållare för rubrik 1">
            <a:extLst>
              <a:ext uri="{FF2B5EF4-FFF2-40B4-BE49-F238E27FC236}">
                <a16:creationId xmlns:a16="http://schemas.microsoft.com/office/drawing/2014/main" id="{734653CF-8BD6-41BE-B192-A8A9DAC5BE19}"/>
              </a:ext>
            </a:extLst>
          </p:cNvPr>
          <p:cNvSpPr>
            <a:spLocks noGrp="1"/>
          </p:cNvSpPr>
          <p:nvPr>
            <p:ph type="title"/>
          </p:nvPr>
        </p:nvSpPr>
        <p:spPr>
          <a:xfrm>
            <a:off x="933451" y="1247448"/>
            <a:ext cx="10325100" cy="544558"/>
          </a:xfrm>
        </p:spPr>
        <p:txBody>
          <a:bodyPr anchor="ctr" anchorCtr="0"/>
          <a:lstStyle>
            <a:lvl1pPr algn="ctr">
              <a:defRPr/>
            </a:lvl1pPr>
          </a:lstStyle>
          <a:p>
            <a:r>
              <a:rPr lang="sv-SE" smtClean="0"/>
              <a:t>Klicka här för att ändra format</a:t>
            </a:r>
            <a:endParaRPr lang="sv-SE" dirty="0"/>
          </a:p>
        </p:txBody>
      </p:sp>
      <p:pic>
        <p:nvPicPr>
          <p:cNvPr id="6" name="Bildobjekt 5"/>
          <p:cNvPicPr>
            <a:picLocks noChangeAspect="1"/>
          </p:cNvPicPr>
          <p:nvPr userDrawn="1"/>
        </p:nvPicPr>
        <p:blipFill>
          <a:blip r:embed="rId2"/>
          <a:stretch>
            <a:fillRect/>
          </a:stretch>
        </p:blipFill>
        <p:spPr>
          <a:xfrm>
            <a:off x="4572000" y="2527369"/>
            <a:ext cx="3060700" cy="3060562"/>
          </a:xfrm>
          <a:prstGeom prst="rect">
            <a:avLst/>
          </a:prstGeom>
        </p:spPr>
      </p:pic>
      <p:pic>
        <p:nvPicPr>
          <p:cNvPr id="2" name="Bildobjekt 1"/>
          <p:cNvPicPr>
            <a:picLocks noChangeAspect="1"/>
          </p:cNvPicPr>
          <p:nvPr userDrawn="1"/>
        </p:nvPicPr>
        <p:blipFill>
          <a:blip r:embed="rId2"/>
          <a:stretch>
            <a:fillRect/>
          </a:stretch>
        </p:blipFill>
        <p:spPr>
          <a:xfrm>
            <a:off x="977900" y="2527369"/>
            <a:ext cx="3060700" cy="3060562"/>
          </a:xfrm>
          <a:prstGeom prst="rect">
            <a:avLst/>
          </a:prstGeom>
        </p:spPr>
      </p:pic>
      <p:pic>
        <p:nvPicPr>
          <p:cNvPr id="8" name="Bildobjekt 7"/>
          <p:cNvPicPr>
            <a:picLocks noChangeAspect="1"/>
          </p:cNvPicPr>
          <p:nvPr userDrawn="1"/>
        </p:nvPicPr>
        <p:blipFill>
          <a:blip r:embed="rId2"/>
          <a:stretch>
            <a:fillRect/>
          </a:stretch>
        </p:blipFill>
        <p:spPr>
          <a:xfrm>
            <a:off x="8166100" y="2527369"/>
            <a:ext cx="3060700" cy="3060562"/>
          </a:xfrm>
          <a:prstGeom prst="rect">
            <a:avLst/>
          </a:prstGeom>
        </p:spPr>
      </p:pic>
      <p:sp>
        <p:nvSpPr>
          <p:cNvPr id="13" name="Platshållare för text 1">
            <a:extLst>
              <a:ext uri="{FF2B5EF4-FFF2-40B4-BE49-F238E27FC236}">
                <a16:creationId xmlns:a16="http://schemas.microsoft.com/office/drawing/2014/main" id="{C46318DF-732D-4624-AA55-9DFC2B66F908}"/>
              </a:ext>
            </a:extLst>
          </p:cNvPr>
          <p:cNvSpPr>
            <a:spLocks noGrp="1"/>
          </p:cNvSpPr>
          <p:nvPr>
            <p:ph type="body" sz="quarter" idx="16"/>
          </p:nvPr>
        </p:nvSpPr>
        <p:spPr bwMode="ltGray">
          <a:xfrm>
            <a:off x="1511300" y="3251199"/>
            <a:ext cx="1993900" cy="1549400"/>
          </a:xfrm>
        </p:spPr>
        <p:txBody>
          <a:bodyPr>
            <a:normAutofit/>
          </a:bodyPr>
          <a:lstStyle>
            <a:lvl1pPr marL="0" indent="0" algn="ctr">
              <a:buNone/>
              <a:defRPr sz="2400">
                <a:solidFill>
                  <a:schemeClr val="bg1"/>
                </a:solidFill>
              </a:defRPr>
            </a:lvl1pPr>
            <a:lvl2pPr algn="ctr">
              <a:defRPr sz="2000">
                <a:solidFill>
                  <a:schemeClr val="bg1"/>
                </a:solidFill>
              </a:defRPr>
            </a:lvl2pPr>
            <a:lvl3pPr algn="ctr">
              <a:defRPr sz="2000">
                <a:solidFill>
                  <a:schemeClr val="bg1"/>
                </a:solidFill>
              </a:defRPr>
            </a:lvl3pPr>
            <a:lvl4pPr algn="ctr">
              <a:defRPr sz="1800">
                <a:solidFill>
                  <a:schemeClr val="bg1"/>
                </a:solidFill>
              </a:defRPr>
            </a:lvl4pPr>
            <a:lvl5pPr algn="ctr">
              <a:defRPr sz="1800">
                <a:solidFill>
                  <a:schemeClr val="bg1"/>
                </a:solidFill>
              </a:defRPr>
            </a:lvl5pPr>
          </a:lstStyle>
          <a:p>
            <a:pPr lvl="0"/>
            <a:r>
              <a:rPr lang="sv-SE" smtClean="0"/>
              <a:t>Klicka här för att ändra format på bakgrundstexten</a:t>
            </a:r>
          </a:p>
        </p:txBody>
      </p:sp>
      <p:sp>
        <p:nvSpPr>
          <p:cNvPr id="15" name="Platshållare för text 2">
            <a:extLst>
              <a:ext uri="{FF2B5EF4-FFF2-40B4-BE49-F238E27FC236}">
                <a16:creationId xmlns:a16="http://schemas.microsoft.com/office/drawing/2014/main" id="{B3401E13-0128-46C3-8597-76B17358FD1A}"/>
              </a:ext>
            </a:extLst>
          </p:cNvPr>
          <p:cNvSpPr>
            <a:spLocks noGrp="1"/>
          </p:cNvSpPr>
          <p:nvPr>
            <p:ph type="body" sz="quarter" idx="17"/>
          </p:nvPr>
        </p:nvSpPr>
        <p:spPr bwMode="ltGray">
          <a:xfrm>
            <a:off x="8699500" y="3251200"/>
            <a:ext cx="1993900" cy="1549400"/>
          </a:xfrm>
        </p:spPr>
        <p:txBody>
          <a:bodyPr>
            <a:normAutofit/>
          </a:bodyPr>
          <a:lstStyle>
            <a:lvl1pPr marL="0" indent="0" algn="ctr">
              <a:buNone/>
              <a:defRPr sz="2400">
                <a:solidFill>
                  <a:schemeClr val="bg1"/>
                </a:solidFill>
              </a:defRPr>
            </a:lvl1pPr>
            <a:lvl2pPr algn="ctr">
              <a:defRPr sz="2000">
                <a:solidFill>
                  <a:schemeClr val="bg1"/>
                </a:solidFill>
              </a:defRPr>
            </a:lvl2pPr>
            <a:lvl3pPr algn="ctr">
              <a:defRPr sz="2000">
                <a:solidFill>
                  <a:schemeClr val="bg1"/>
                </a:solidFill>
              </a:defRPr>
            </a:lvl3pPr>
            <a:lvl4pPr algn="ctr">
              <a:defRPr sz="1800">
                <a:solidFill>
                  <a:schemeClr val="bg1"/>
                </a:solidFill>
              </a:defRPr>
            </a:lvl4pPr>
            <a:lvl5pPr algn="ctr">
              <a:defRPr sz="1800">
                <a:solidFill>
                  <a:schemeClr val="bg1"/>
                </a:solidFill>
              </a:defRPr>
            </a:lvl5pPr>
          </a:lstStyle>
          <a:p>
            <a:pPr lvl="0"/>
            <a:r>
              <a:rPr lang="sv-SE" smtClean="0"/>
              <a:t>Klicka här för att ändra format på bakgrundstexten</a:t>
            </a:r>
          </a:p>
        </p:txBody>
      </p:sp>
      <p:sp>
        <p:nvSpPr>
          <p:cNvPr id="17" name="Platshållare för text 3">
            <a:extLst>
              <a:ext uri="{FF2B5EF4-FFF2-40B4-BE49-F238E27FC236}">
                <a16:creationId xmlns:a16="http://schemas.microsoft.com/office/drawing/2014/main" id="{54C92E6C-CAC3-4351-B82C-A49AA9003B9F}"/>
              </a:ext>
            </a:extLst>
          </p:cNvPr>
          <p:cNvSpPr>
            <a:spLocks noGrp="1"/>
          </p:cNvSpPr>
          <p:nvPr>
            <p:ph type="body" sz="quarter" idx="18"/>
          </p:nvPr>
        </p:nvSpPr>
        <p:spPr bwMode="ltGray">
          <a:xfrm>
            <a:off x="5105400" y="3251200"/>
            <a:ext cx="1993900" cy="1549400"/>
          </a:xfrm>
        </p:spPr>
        <p:txBody>
          <a:bodyPr>
            <a:normAutofit/>
          </a:bodyPr>
          <a:lstStyle>
            <a:lvl1pPr marL="0" indent="0" algn="ctr">
              <a:buNone/>
              <a:defRPr sz="2400">
                <a:solidFill>
                  <a:schemeClr val="bg1"/>
                </a:solidFill>
              </a:defRPr>
            </a:lvl1pPr>
            <a:lvl2pPr algn="ctr">
              <a:defRPr sz="2000">
                <a:solidFill>
                  <a:schemeClr val="bg1"/>
                </a:solidFill>
              </a:defRPr>
            </a:lvl2pPr>
            <a:lvl3pPr algn="ctr">
              <a:defRPr sz="2000">
                <a:solidFill>
                  <a:schemeClr val="bg1"/>
                </a:solidFill>
              </a:defRPr>
            </a:lvl3pPr>
            <a:lvl4pPr algn="ctr">
              <a:defRPr sz="1800">
                <a:solidFill>
                  <a:schemeClr val="bg1"/>
                </a:solidFill>
              </a:defRPr>
            </a:lvl4pPr>
            <a:lvl5pPr algn="ctr">
              <a:defRPr sz="1800">
                <a:solidFill>
                  <a:schemeClr val="bg1"/>
                </a:solidFill>
              </a:defRPr>
            </a:lvl5pPr>
          </a:lstStyle>
          <a:p>
            <a:pPr lvl="0"/>
            <a:r>
              <a:rPr lang="sv-SE" smtClean="0"/>
              <a:t>Klicka här för att ändra format på bakgrundstexten</a:t>
            </a:r>
          </a:p>
        </p:txBody>
      </p:sp>
    </p:spTree>
    <p:extLst>
      <p:ext uri="{BB962C8B-B14F-4D97-AF65-F5344CB8AC3E}">
        <p14:creationId xmlns:p14="http://schemas.microsoft.com/office/powerpoint/2010/main" val="75252200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markörer rubrik">
    <p:bg>
      <p:bgRef idx="1001">
        <a:schemeClr val="bg1"/>
      </p:bgRef>
    </p:bg>
    <p:spTree>
      <p:nvGrpSpPr>
        <p:cNvPr id="1" name=""/>
        <p:cNvGrpSpPr/>
        <p:nvPr/>
      </p:nvGrpSpPr>
      <p:grpSpPr>
        <a:xfrm>
          <a:off x="0" y="0"/>
          <a:ext cx="0" cy="0"/>
          <a:chOff x="0" y="0"/>
          <a:chExt cx="0" cy="0"/>
        </a:xfrm>
      </p:grpSpPr>
      <p:pic>
        <p:nvPicPr>
          <p:cNvPr id="6" name="Bildobjekt 5"/>
          <p:cNvPicPr>
            <a:picLocks noChangeAspect="1"/>
          </p:cNvPicPr>
          <p:nvPr userDrawn="1"/>
        </p:nvPicPr>
        <p:blipFill>
          <a:blip r:embed="rId2"/>
          <a:stretch>
            <a:fillRect/>
          </a:stretch>
        </p:blipFill>
        <p:spPr>
          <a:xfrm>
            <a:off x="9055100" y="1219253"/>
            <a:ext cx="2374900" cy="2374793"/>
          </a:xfrm>
          <a:prstGeom prst="rect">
            <a:avLst/>
          </a:prstGeom>
        </p:spPr>
      </p:pic>
      <p:pic>
        <p:nvPicPr>
          <p:cNvPr id="8" name="Bildobjekt 7"/>
          <p:cNvPicPr>
            <a:picLocks noChangeAspect="1"/>
          </p:cNvPicPr>
          <p:nvPr userDrawn="1"/>
        </p:nvPicPr>
        <p:blipFill>
          <a:blip r:embed="rId2"/>
          <a:stretch>
            <a:fillRect/>
          </a:stretch>
        </p:blipFill>
        <p:spPr>
          <a:xfrm>
            <a:off x="6234567" y="3911653"/>
            <a:ext cx="2374900" cy="2374793"/>
          </a:xfrm>
          <a:prstGeom prst="rect">
            <a:avLst/>
          </a:prstGeom>
        </p:spPr>
      </p:pic>
      <p:pic>
        <p:nvPicPr>
          <p:cNvPr id="10" name="Bildobjekt 9"/>
          <p:cNvPicPr>
            <a:picLocks noChangeAspect="1"/>
          </p:cNvPicPr>
          <p:nvPr userDrawn="1"/>
        </p:nvPicPr>
        <p:blipFill>
          <a:blip r:embed="rId2"/>
          <a:stretch>
            <a:fillRect/>
          </a:stretch>
        </p:blipFill>
        <p:spPr>
          <a:xfrm>
            <a:off x="9055100" y="3911653"/>
            <a:ext cx="2374900" cy="2374793"/>
          </a:xfrm>
          <a:prstGeom prst="rect">
            <a:avLst/>
          </a:prstGeom>
        </p:spPr>
      </p:pic>
      <p:pic>
        <p:nvPicPr>
          <p:cNvPr id="2" name="Bildobjekt 1"/>
          <p:cNvPicPr>
            <a:picLocks noChangeAspect="1"/>
          </p:cNvPicPr>
          <p:nvPr userDrawn="1"/>
        </p:nvPicPr>
        <p:blipFill>
          <a:blip r:embed="rId2"/>
          <a:stretch>
            <a:fillRect/>
          </a:stretch>
        </p:blipFill>
        <p:spPr>
          <a:xfrm>
            <a:off x="6234567" y="1219253"/>
            <a:ext cx="2374900" cy="2374793"/>
          </a:xfrm>
          <a:prstGeom prst="rect">
            <a:avLst/>
          </a:prstGeom>
        </p:spPr>
      </p:pic>
      <p:sp>
        <p:nvSpPr>
          <p:cNvPr id="3" name="Platshållare för rubrik 1">
            <a:extLst>
              <a:ext uri="{FF2B5EF4-FFF2-40B4-BE49-F238E27FC236}">
                <a16:creationId xmlns:a16="http://schemas.microsoft.com/office/drawing/2014/main" id="{8A65BC31-5E87-4B9C-9345-F61CC99419CA}"/>
              </a:ext>
            </a:extLst>
          </p:cNvPr>
          <p:cNvSpPr>
            <a:spLocks noGrp="1"/>
          </p:cNvSpPr>
          <p:nvPr>
            <p:ph type="title"/>
          </p:nvPr>
        </p:nvSpPr>
        <p:spPr>
          <a:xfrm>
            <a:off x="933451" y="3342640"/>
            <a:ext cx="4745038" cy="969009"/>
          </a:xfrm>
        </p:spPr>
        <p:txBody>
          <a:bodyPr anchor="ctr" anchorCtr="0"/>
          <a:lstStyle/>
          <a:p>
            <a:r>
              <a:rPr lang="sv-SE" smtClean="0"/>
              <a:t>Klicka här för att ändra format</a:t>
            </a:r>
            <a:endParaRPr lang="sv-SE" dirty="0"/>
          </a:p>
        </p:txBody>
      </p:sp>
      <p:sp>
        <p:nvSpPr>
          <p:cNvPr id="15" name="Platshållare för text 1">
            <a:extLst>
              <a:ext uri="{FF2B5EF4-FFF2-40B4-BE49-F238E27FC236}">
                <a16:creationId xmlns:a16="http://schemas.microsoft.com/office/drawing/2014/main" id="{DCE13748-BE3F-461F-954B-43F657782D3A}"/>
              </a:ext>
            </a:extLst>
          </p:cNvPr>
          <p:cNvSpPr>
            <a:spLocks noGrp="1"/>
          </p:cNvSpPr>
          <p:nvPr>
            <p:ph type="body" sz="quarter" idx="17"/>
          </p:nvPr>
        </p:nvSpPr>
        <p:spPr bwMode="ltGray">
          <a:xfrm>
            <a:off x="6673850" y="1773783"/>
            <a:ext cx="1547134" cy="1202232"/>
          </a:xfrm>
        </p:spPr>
        <p:txBody>
          <a:bodyPr>
            <a:normAutofit/>
          </a:bodyPr>
          <a:lstStyle>
            <a:lvl1pPr marL="0" indent="0" algn="ctr">
              <a:buNone/>
              <a:defRPr sz="2000">
                <a:solidFill>
                  <a:schemeClr val="bg1"/>
                </a:solidFill>
              </a:defRPr>
            </a:lvl1pPr>
          </a:lstStyle>
          <a:p>
            <a:pPr lvl="0"/>
            <a:r>
              <a:rPr lang="sv-SE" smtClean="0"/>
              <a:t>Klicka här för att ändra format på bakgrundstexten</a:t>
            </a:r>
          </a:p>
        </p:txBody>
      </p:sp>
      <p:sp>
        <p:nvSpPr>
          <p:cNvPr id="17" name="Platshållare för text 2">
            <a:extLst>
              <a:ext uri="{FF2B5EF4-FFF2-40B4-BE49-F238E27FC236}">
                <a16:creationId xmlns:a16="http://schemas.microsoft.com/office/drawing/2014/main" id="{95A64102-9877-49CB-AD4B-663682ADA45B}"/>
              </a:ext>
            </a:extLst>
          </p:cNvPr>
          <p:cNvSpPr>
            <a:spLocks noGrp="1"/>
          </p:cNvSpPr>
          <p:nvPr>
            <p:ph type="body" sz="quarter" idx="18"/>
          </p:nvPr>
        </p:nvSpPr>
        <p:spPr bwMode="ltGray">
          <a:xfrm>
            <a:off x="6673850" y="4466183"/>
            <a:ext cx="1547134" cy="1202232"/>
          </a:xfrm>
        </p:spPr>
        <p:txBody>
          <a:bodyPr>
            <a:normAutofit/>
          </a:bodyPr>
          <a:lstStyle>
            <a:lvl1pPr marL="0" indent="0" algn="ctr">
              <a:buNone/>
              <a:defRPr sz="2000">
                <a:solidFill>
                  <a:schemeClr val="bg1"/>
                </a:solidFill>
              </a:defRPr>
            </a:lvl1pPr>
          </a:lstStyle>
          <a:p>
            <a:pPr lvl="0"/>
            <a:r>
              <a:rPr lang="sv-SE" smtClean="0"/>
              <a:t>Klicka här för att ändra format på bakgrundstexten</a:t>
            </a:r>
          </a:p>
        </p:txBody>
      </p:sp>
      <p:sp>
        <p:nvSpPr>
          <p:cNvPr id="19" name="Platshållare för text 3">
            <a:extLst>
              <a:ext uri="{FF2B5EF4-FFF2-40B4-BE49-F238E27FC236}">
                <a16:creationId xmlns:a16="http://schemas.microsoft.com/office/drawing/2014/main" id="{B799921D-CD74-493C-B55C-C4D6F7314A13}"/>
              </a:ext>
            </a:extLst>
          </p:cNvPr>
          <p:cNvSpPr>
            <a:spLocks noGrp="1"/>
          </p:cNvSpPr>
          <p:nvPr>
            <p:ph type="body" sz="quarter" idx="19"/>
          </p:nvPr>
        </p:nvSpPr>
        <p:spPr bwMode="ltGray">
          <a:xfrm>
            <a:off x="9494382" y="1773783"/>
            <a:ext cx="1547134" cy="1202232"/>
          </a:xfrm>
        </p:spPr>
        <p:txBody>
          <a:bodyPr>
            <a:normAutofit/>
          </a:bodyPr>
          <a:lstStyle>
            <a:lvl1pPr marL="0" indent="0" algn="ctr">
              <a:buNone/>
              <a:defRPr sz="2000">
                <a:solidFill>
                  <a:schemeClr val="bg1"/>
                </a:solidFill>
              </a:defRPr>
            </a:lvl1pPr>
          </a:lstStyle>
          <a:p>
            <a:pPr lvl="0"/>
            <a:r>
              <a:rPr lang="sv-SE" smtClean="0"/>
              <a:t>Klicka här för att ändra format på bakgrundstexten</a:t>
            </a:r>
          </a:p>
        </p:txBody>
      </p:sp>
      <p:sp>
        <p:nvSpPr>
          <p:cNvPr id="21" name="Platshållare för text 4">
            <a:extLst>
              <a:ext uri="{FF2B5EF4-FFF2-40B4-BE49-F238E27FC236}">
                <a16:creationId xmlns:a16="http://schemas.microsoft.com/office/drawing/2014/main" id="{7E36A547-6843-4B91-AD76-6BC11D4BA86A}"/>
              </a:ext>
            </a:extLst>
          </p:cNvPr>
          <p:cNvSpPr>
            <a:spLocks noGrp="1"/>
          </p:cNvSpPr>
          <p:nvPr>
            <p:ph type="body" sz="quarter" idx="20"/>
          </p:nvPr>
        </p:nvSpPr>
        <p:spPr bwMode="ltGray">
          <a:xfrm>
            <a:off x="9494382" y="4466184"/>
            <a:ext cx="1547134" cy="1202232"/>
          </a:xfrm>
        </p:spPr>
        <p:txBody>
          <a:bodyPr>
            <a:normAutofit/>
          </a:bodyPr>
          <a:lstStyle>
            <a:lvl1pPr marL="0" indent="0" algn="ctr">
              <a:buNone/>
              <a:defRPr sz="2000">
                <a:solidFill>
                  <a:schemeClr val="bg1"/>
                </a:solidFill>
              </a:defRPr>
            </a:lvl1pPr>
          </a:lstStyle>
          <a:p>
            <a:pPr lvl="0"/>
            <a:r>
              <a:rPr lang="sv-SE" smtClean="0"/>
              <a:t>Klicka här för att ändra format på bakgrundstexten</a:t>
            </a:r>
          </a:p>
        </p:txBody>
      </p:sp>
    </p:spTree>
    <p:extLst>
      <p:ext uri="{BB962C8B-B14F-4D97-AF65-F5344CB8AC3E}">
        <p14:creationId xmlns:p14="http://schemas.microsoft.com/office/powerpoint/2010/main" val="237583483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markörer rubrik text">
    <p:bg>
      <p:bgRef idx="1001">
        <a:schemeClr val="bg1"/>
      </p:bgRef>
    </p:bg>
    <p:spTree>
      <p:nvGrpSpPr>
        <p:cNvPr id="1" name=""/>
        <p:cNvGrpSpPr/>
        <p:nvPr/>
      </p:nvGrpSpPr>
      <p:grpSpPr>
        <a:xfrm>
          <a:off x="0" y="0"/>
          <a:ext cx="0" cy="0"/>
          <a:chOff x="0" y="0"/>
          <a:chExt cx="0" cy="0"/>
        </a:xfrm>
      </p:grpSpPr>
      <p:pic>
        <p:nvPicPr>
          <p:cNvPr id="10" name="Bildobjekt 9"/>
          <p:cNvPicPr>
            <a:picLocks noChangeAspect="1"/>
          </p:cNvPicPr>
          <p:nvPr userDrawn="1"/>
        </p:nvPicPr>
        <p:blipFill>
          <a:blip r:embed="rId2"/>
          <a:stretch>
            <a:fillRect/>
          </a:stretch>
        </p:blipFill>
        <p:spPr>
          <a:xfrm>
            <a:off x="9055100" y="3911653"/>
            <a:ext cx="2374900" cy="2374793"/>
          </a:xfrm>
          <a:prstGeom prst="rect">
            <a:avLst/>
          </a:prstGeom>
        </p:spPr>
      </p:pic>
      <p:pic>
        <p:nvPicPr>
          <p:cNvPr id="2" name="Bildobjekt 1"/>
          <p:cNvPicPr>
            <a:picLocks noChangeAspect="1"/>
          </p:cNvPicPr>
          <p:nvPr userDrawn="1"/>
        </p:nvPicPr>
        <p:blipFill>
          <a:blip r:embed="rId2"/>
          <a:stretch>
            <a:fillRect/>
          </a:stretch>
        </p:blipFill>
        <p:spPr>
          <a:xfrm>
            <a:off x="6234567" y="1219253"/>
            <a:ext cx="2374900" cy="2374793"/>
          </a:xfrm>
          <a:prstGeom prst="rect">
            <a:avLst/>
          </a:prstGeom>
        </p:spPr>
      </p:pic>
      <p:pic>
        <p:nvPicPr>
          <p:cNvPr id="6" name="Bildobjekt 5"/>
          <p:cNvPicPr>
            <a:picLocks noChangeAspect="1"/>
          </p:cNvPicPr>
          <p:nvPr userDrawn="1"/>
        </p:nvPicPr>
        <p:blipFill>
          <a:blip r:embed="rId2"/>
          <a:stretch>
            <a:fillRect/>
          </a:stretch>
        </p:blipFill>
        <p:spPr>
          <a:xfrm>
            <a:off x="9055100" y="1219253"/>
            <a:ext cx="2374900" cy="2374793"/>
          </a:xfrm>
          <a:prstGeom prst="rect">
            <a:avLst/>
          </a:prstGeom>
        </p:spPr>
      </p:pic>
      <p:pic>
        <p:nvPicPr>
          <p:cNvPr id="8" name="Bildobjekt 7"/>
          <p:cNvPicPr>
            <a:picLocks noChangeAspect="1"/>
          </p:cNvPicPr>
          <p:nvPr userDrawn="1"/>
        </p:nvPicPr>
        <p:blipFill>
          <a:blip r:embed="rId2"/>
          <a:stretch>
            <a:fillRect/>
          </a:stretch>
        </p:blipFill>
        <p:spPr>
          <a:xfrm>
            <a:off x="6234567" y="3911653"/>
            <a:ext cx="2374900" cy="2374793"/>
          </a:xfrm>
          <a:prstGeom prst="rect">
            <a:avLst/>
          </a:prstGeom>
        </p:spPr>
      </p:pic>
      <p:sp>
        <p:nvSpPr>
          <p:cNvPr id="5" name="Platshållare för rubrik 1">
            <a:extLst>
              <a:ext uri="{FF2B5EF4-FFF2-40B4-BE49-F238E27FC236}">
                <a16:creationId xmlns:a16="http://schemas.microsoft.com/office/drawing/2014/main" id="{468E17C8-CB4E-4DD3-AAB1-73EA0BD250F2}"/>
              </a:ext>
            </a:extLst>
          </p:cNvPr>
          <p:cNvSpPr>
            <a:spLocks noGrp="1"/>
          </p:cNvSpPr>
          <p:nvPr>
            <p:ph type="title"/>
          </p:nvPr>
        </p:nvSpPr>
        <p:spPr>
          <a:xfrm>
            <a:off x="933451" y="1433016"/>
            <a:ext cx="4745038" cy="661442"/>
          </a:xfrm>
        </p:spPr>
        <p:txBody>
          <a:bodyPr/>
          <a:lstStyle/>
          <a:p>
            <a:r>
              <a:rPr lang="sv-SE" smtClean="0"/>
              <a:t>Klicka här för att ändra format</a:t>
            </a:r>
            <a:endParaRPr lang="sv-SE" dirty="0"/>
          </a:p>
        </p:txBody>
      </p:sp>
      <p:sp>
        <p:nvSpPr>
          <p:cNvPr id="9" name="Platshållare för text 1">
            <a:extLst>
              <a:ext uri="{FF2B5EF4-FFF2-40B4-BE49-F238E27FC236}">
                <a16:creationId xmlns:a16="http://schemas.microsoft.com/office/drawing/2014/main" id="{1CC107A5-AFDE-4CC3-9EA4-25464444056D}"/>
              </a:ext>
            </a:extLst>
          </p:cNvPr>
          <p:cNvSpPr>
            <a:spLocks noGrp="1"/>
          </p:cNvSpPr>
          <p:nvPr>
            <p:ph type="body" sz="quarter" idx="24"/>
          </p:nvPr>
        </p:nvSpPr>
        <p:spPr>
          <a:xfrm>
            <a:off x="6673850" y="4466183"/>
            <a:ext cx="1547134" cy="1202232"/>
          </a:xfrm>
        </p:spPr>
        <p:txBody>
          <a:bodyPr/>
          <a:lstStyle>
            <a:lvl1pPr marL="0" indent="0" algn="ctr">
              <a:buFontTx/>
              <a:buNone/>
              <a:defRPr>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smtClean="0"/>
              <a:t>Klicka här för att ändra format på bakgrundstexten</a:t>
            </a:r>
          </a:p>
        </p:txBody>
      </p:sp>
      <p:sp>
        <p:nvSpPr>
          <p:cNvPr id="15" name="Platshållare för text 3">
            <a:extLst>
              <a:ext uri="{FF2B5EF4-FFF2-40B4-BE49-F238E27FC236}">
                <a16:creationId xmlns:a16="http://schemas.microsoft.com/office/drawing/2014/main" id="{A1F685DD-93A6-41A2-9612-D0663DD40DBE}"/>
              </a:ext>
            </a:extLst>
          </p:cNvPr>
          <p:cNvSpPr>
            <a:spLocks noGrp="1"/>
          </p:cNvSpPr>
          <p:nvPr>
            <p:ph type="body" sz="quarter" idx="21"/>
          </p:nvPr>
        </p:nvSpPr>
        <p:spPr bwMode="ltGray">
          <a:xfrm>
            <a:off x="9494382" y="1773783"/>
            <a:ext cx="1547134" cy="1202232"/>
          </a:xfrm>
        </p:spPr>
        <p:txBody>
          <a:bodyPr>
            <a:normAutofit/>
          </a:bodyPr>
          <a:lstStyle>
            <a:lvl1pPr marL="0" indent="0" algn="ctr">
              <a:buNone/>
              <a:defRPr>
                <a:solidFill>
                  <a:schemeClr val="bg1"/>
                </a:solidFill>
              </a:defRPr>
            </a:lvl1pPr>
          </a:lstStyle>
          <a:p>
            <a:pPr lvl="0"/>
            <a:r>
              <a:rPr lang="sv-SE" smtClean="0"/>
              <a:t>Klicka här för att ändra format på bakgrundstexten</a:t>
            </a:r>
          </a:p>
        </p:txBody>
      </p:sp>
      <p:sp>
        <p:nvSpPr>
          <p:cNvPr id="17" name="Platshållare för text 4">
            <a:extLst>
              <a:ext uri="{FF2B5EF4-FFF2-40B4-BE49-F238E27FC236}">
                <a16:creationId xmlns:a16="http://schemas.microsoft.com/office/drawing/2014/main" id="{BC1E5759-0C33-4F25-8DAD-A87A4BD7DB19}"/>
              </a:ext>
            </a:extLst>
          </p:cNvPr>
          <p:cNvSpPr>
            <a:spLocks noGrp="1"/>
          </p:cNvSpPr>
          <p:nvPr>
            <p:ph type="body" sz="quarter" idx="22"/>
          </p:nvPr>
        </p:nvSpPr>
        <p:spPr bwMode="ltGray">
          <a:xfrm>
            <a:off x="6673850" y="1773784"/>
            <a:ext cx="1547134" cy="1202232"/>
          </a:xfrm>
        </p:spPr>
        <p:txBody>
          <a:bodyPr>
            <a:normAutofit/>
          </a:bodyPr>
          <a:lstStyle>
            <a:lvl1pPr marL="0" indent="0" algn="ctr">
              <a:buNone/>
              <a:defRPr>
                <a:solidFill>
                  <a:schemeClr val="bg1"/>
                </a:solidFill>
              </a:defRPr>
            </a:lvl1pPr>
          </a:lstStyle>
          <a:p>
            <a:pPr lvl="0"/>
            <a:r>
              <a:rPr lang="sv-SE" smtClean="0"/>
              <a:t>Klicka här för att ändra format på bakgrundstexten</a:t>
            </a:r>
          </a:p>
        </p:txBody>
      </p:sp>
      <p:sp>
        <p:nvSpPr>
          <p:cNvPr id="19" name="Platshållare för text 5">
            <a:extLst>
              <a:ext uri="{FF2B5EF4-FFF2-40B4-BE49-F238E27FC236}">
                <a16:creationId xmlns:a16="http://schemas.microsoft.com/office/drawing/2014/main" id="{DED36294-79F6-422D-BEE5-6374AF164C46}"/>
              </a:ext>
            </a:extLst>
          </p:cNvPr>
          <p:cNvSpPr>
            <a:spLocks noGrp="1"/>
          </p:cNvSpPr>
          <p:nvPr>
            <p:ph type="body" sz="quarter" idx="23"/>
          </p:nvPr>
        </p:nvSpPr>
        <p:spPr bwMode="ltGray">
          <a:xfrm>
            <a:off x="9494382" y="4466184"/>
            <a:ext cx="1547134" cy="1202232"/>
          </a:xfrm>
        </p:spPr>
        <p:txBody>
          <a:bodyPr>
            <a:normAutofit/>
          </a:bodyPr>
          <a:lstStyle>
            <a:lvl1pPr marL="0" indent="0" algn="ctr">
              <a:buNone/>
              <a:defRPr>
                <a:solidFill>
                  <a:schemeClr val="bg1"/>
                </a:solidFill>
              </a:defRPr>
            </a:lvl1pPr>
          </a:lstStyle>
          <a:p>
            <a:pPr lvl="0"/>
            <a:r>
              <a:rPr lang="sv-SE" smtClean="0"/>
              <a:t>Klicka här för att ändra format på bakgrundstexten</a:t>
            </a:r>
          </a:p>
        </p:txBody>
      </p:sp>
      <p:sp>
        <p:nvSpPr>
          <p:cNvPr id="20" name="Platshållare för text 1">
            <a:extLst>
              <a:ext uri="{FF2B5EF4-FFF2-40B4-BE49-F238E27FC236}">
                <a16:creationId xmlns:a16="http://schemas.microsoft.com/office/drawing/2014/main" id="{FA8A7C0A-E3C7-4A6D-B1E1-716FCE6109EA}"/>
              </a:ext>
            </a:extLst>
          </p:cNvPr>
          <p:cNvSpPr>
            <a:spLocks noGrp="1"/>
          </p:cNvSpPr>
          <p:nvPr>
            <p:ph type="body" sz="quarter" idx="18"/>
          </p:nvPr>
        </p:nvSpPr>
        <p:spPr>
          <a:xfrm>
            <a:off x="938212" y="2195999"/>
            <a:ext cx="4745100" cy="3357076"/>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31908130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ast rubrik markör">
    <p:bg>
      <p:bgRef idx="1001">
        <a:schemeClr val="bg1"/>
      </p:bgRef>
    </p:bg>
    <p:spTree>
      <p:nvGrpSpPr>
        <p:cNvPr id="1" name=""/>
        <p:cNvGrpSpPr/>
        <p:nvPr/>
      </p:nvGrpSpPr>
      <p:grpSpPr>
        <a:xfrm>
          <a:off x="0" y="0"/>
          <a:ext cx="0" cy="0"/>
          <a:chOff x="0" y="0"/>
          <a:chExt cx="0" cy="0"/>
        </a:xfrm>
      </p:grpSpPr>
      <p:sp>
        <p:nvSpPr>
          <p:cNvPr id="3" name="Platshållare för rubrik 1">
            <a:extLst>
              <a:ext uri="{FF2B5EF4-FFF2-40B4-BE49-F238E27FC236}">
                <a16:creationId xmlns:a16="http://schemas.microsoft.com/office/drawing/2014/main" id="{DA0E9742-AEFF-49B2-9FE0-FC91F09299C8}"/>
              </a:ext>
            </a:extLst>
          </p:cNvPr>
          <p:cNvSpPr>
            <a:spLocks noGrp="1"/>
          </p:cNvSpPr>
          <p:nvPr>
            <p:ph type="title"/>
          </p:nvPr>
        </p:nvSpPr>
        <p:spPr/>
        <p:txBody>
          <a:bodyPr/>
          <a:lstStyle/>
          <a:p>
            <a:r>
              <a:rPr lang="sv-SE" smtClean="0"/>
              <a:t>Klicka här för att ändra format</a:t>
            </a:r>
            <a:endParaRPr lang="sv-SE" dirty="0"/>
          </a:p>
        </p:txBody>
      </p:sp>
      <p:pic>
        <p:nvPicPr>
          <p:cNvPr id="5" name="Bildobjekt 4">
            <a:extLst>
              <a:ext uri="{FF2B5EF4-FFF2-40B4-BE49-F238E27FC236}">
                <a16:creationId xmlns:a16="http://schemas.microsoft.com/office/drawing/2014/main" id="{A2F83F81-3E58-48C2-9FBC-5477BC0D53C8}"/>
              </a:ext>
            </a:extLst>
          </p:cNvPr>
          <p:cNvPicPr>
            <a:picLocks noChangeAspect="1"/>
          </p:cNvPicPr>
          <p:nvPr userDrawn="1"/>
        </p:nvPicPr>
        <p:blipFill>
          <a:blip r:embed="rId2"/>
          <a:stretch>
            <a:fillRect/>
          </a:stretch>
        </p:blipFill>
        <p:spPr>
          <a:xfrm>
            <a:off x="11041084" y="5715002"/>
            <a:ext cx="788884" cy="788550"/>
          </a:xfrm>
          <a:prstGeom prst="rect">
            <a:avLst/>
          </a:prstGeom>
        </p:spPr>
      </p:pic>
    </p:spTree>
    <p:extLst>
      <p:ext uri="{BB962C8B-B14F-4D97-AF65-F5344CB8AC3E}">
        <p14:creationId xmlns:p14="http://schemas.microsoft.com/office/powerpoint/2010/main" val="7836751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ast rubrik ">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7FB405C-9657-40F4-9891-3655281A71AD}"/>
              </a:ext>
            </a:extLst>
          </p:cNvPr>
          <p:cNvSpPr>
            <a:spLocks noGrp="1"/>
          </p:cNvSpPr>
          <p:nvPr>
            <p:ph type="title"/>
          </p:nvPr>
        </p:nvSpPr>
        <p:spPr/>
        <p:txBody>
          <a:bodyPr/>
          <a:lstStyle/>
          <a:p>
            <a:r>
              <a:rPr lang="sv-SE" smtClean="0"/>
              <a:t>Klicka här för att ändra format</a:t>
            </a:r>
            <a:endParaRPr lang="sv-SE" dirty="0"/>
          </a:p>
        </p:txBody>
      </p:sp>
    </p:spTree>
    <p:extLst>
      <p:ext uri="{BB962C8B-B14F-4D97-AF65-F5344CB8AC3E}">
        <p14:creationId xmlns:p14="http://schemas.microsoft.com/office/powerpoint/2010/main" val="231551129"/>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m logo markör">
    <p:bg>
      <p:bgRef idx="1001">
        <a:schemeClr val="bg1"/>
      </p:bgRef>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9D2A5B7-EF31-448E-977F-4179885069FE}"/>
              </a:ext>
            </a:extLst>
          </p:cNvPr>
          <p:cNvPicPr>
            <a:picLocks noChangeAspect="1"/>
          </p:cNvPicPr>
          <p:nvPr userDrawn="1"/>
        </p:nvPicPr>
        <p:blipFill>
          <a:blip r:embed="rId2"/>
          <a:stretch>
            <a:fillRect/>
          </a:stretch>
        </p:blipFill>
        <p:spPr>
          <a:xfrm>
            <a:off x="11041084" y="5715002"/>
            <a:ext cx="788884" cy="788550"/>
          </a:xfrm>
          <a:prstGeom prst="rect">
            <a:avLst/>
          </a:prstGeom>
        </p:spPr>
      </p:pic>
    </p:spTree>
    <p:extLst>
      <p:ext uri="{BB962C8B-B14F-4D97-AF65-F5344CB8AC3E}">
        <p14:creationId xmlns:p14="http://schemas.microsoft.com/office/powerpoint/2010/main" val="120090241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m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512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text markör">
    <p:bg>
      <p:bgRef idx="1001">
        <a:schemeClr val="bg1"/>
      </p:bgRef>
    </p:bg>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stretch>
            <a:fillRect/>
          </a:stretch>
        </p:blipFill>
        <p:spPr>
          <a:xfrm>
            <a:off x="11041084" y="5715002"/>
            <a:ext cx="788884" cy="788550"/>
          </a:xfrm>
          <a:prstGeom prst="rect">
            <a:avLst/>
          </a:prstGeom>
        </p:spPr>
      </p:pic>
      <p:sp>
        <p:nvSpPr>
          <p:cNvPr id="5" name="Platshållare för rubrik 1">
            <a:extLst>
              <a:ext uri="{FF2B5EF4-FFF2-40B4-BE49-F238E27FC236}">
                <a16:creationId xmlns:a16="http://schemas.microsoft.com/office/drawing/2014/main" id="{8046F60C-2936-490A-B0CA-222B28E7D0C4}"/>
              </a:ext>
            </a:extLst>
          </p:cNvPr>
          <p:cNvSpPr>
            <a:spLocks noGrp="1"/>
          </p:cNvSpPr>
          <p:nvPr>
            <p:ph type="title"/>
          </p:nvPr>
        </p:nvSpPr>
        <p:spPr/>
        <p:txBody>
          <a:bodyPr/>
          <a:lstStyle/>
          <a:p>
            <a:r>
              <a:rPr lang="sv-SE" smtClean="0"/>
              <a:t>Klicka här för att ändra format</a:t>
            </a:r>
            <a:endParaRPr lang="sv-SE" dirty="0"/>
          </a:p>
        </p:txBody>
      </p:sp>
      <p:sp>
        <p:nvSpPr>
          <p:cNvPr id="7" name="Platshållare för text 1">
            <a:extLst>
              <a:ext uri="{FF2B5EF4-FFF2-40B4-BE49-F238E27FC236}">
                <a16:creationId xmlns:a16="http://schemas.microsoft.com/office/drawing/2014/main" id="{E69D1969-7ED3-4B16-94D1-75817E51632A}"/>
              </a:ext>
            </a:extLst>
          </p:cNvPr>
          <p:cNvSpPr>
            <a:spLocks noGrp="1"/>
          </p:cNvSpPr>
          <p:nvPr>
            <p:ph type="body" sz="quarter" idx="14"/>
          </p:nvPr>
        </p:nvSpPr>
        <p:spPr>
          <a:xfrm>
            <a:off x="938213" y="2195999"/>
            <a:ext cx="7497700" cy="334962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04329734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text">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D491476-C719-4B91-81A3-599007A1087C}"/>
              </a:ext>
            </a:extLst>
          </p:cNvPr>
          <p:cNvSpPr>
            <a:spLocks noGrp="1"/>
          </p:cNvSpPr>
          <p:nvPr>
            <p:ph type="title"/>
          </p:nvPr>
        </p:nvSpPr>
        <p:spPr/>
        <p:txBody>
          <a:bodyPr/>
          <a:lstStyle/>
          <a:p>
            <a:r>
              <a:rPr lang="sv-SE" smtClean="0"/>
              <a:t>Klicka här för att ändra format</a:t>
            </a:r>
            <a:endParaRPr lang="sv-SE" dirty="0"/>
          </a:p>
        </p:txBody>
      </p:sp>
      <p:sp>
        <p:nvSpPr>
          <p:cNvPr id="9" name="Platshållare för text 1">
            <a:extLst>
              <a:ext uri="{FF2B5EF4-FFF2-40B4-BE49-F238E27FC236}">
                <a16:creationId xmlns:a16="http://schemas.microsoft.com/office/drawing/2014/main" id="{189D5091-5F0F-4F95-A6B5-E78F48D95ADB}"/>
              </a:ext>
            </a:extLst>
          </p:cNvPr>
          <p:cNvSpPr>
            <a:spLocks noGrp="1"/>
          </p:cNvSpPr>
          <p:nvPr>
            <p:ph type="body" sz="quarter" idx="14"/>
          </p:nvPr>
        </p:nvSpPr>
        <p:spPr>
          <a:xfrm>
            <a:off x="938212" y="2195999"/>
            <a:ext cx="7497700" cy="334962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10443357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text innehåll">
    <p:bg>
      <p:bgRef idx="1001">
        <a:schemeClr val="bg1"/>
      </p:bgRef>
    </p:bg>
    <p:spTree>
      <p:nvGrpSpPr>
        <p:cNvPr id="1" name=""/>
        <p:cNvGrpSpPr/>
        <p:nvPr/>
      </p:nvGrpSpPr>
      <p:grpSpPr>
        <a:xfrm>
          <a:off x="0" y="0"/>
          <a:ext cx="0" cy="0"/>
          <a:chOff x="0" y="0"/>
          <a:chExt cx="0" cy="0"/>
        </a:xfrm>
      </p:grpSpPr>
      <p:sp>
        <p:nvSpPr>
          <p:cNvPr id="5" name="Platshållare för innehåll 3"/>
          <p:cNvSpPr>
            <a:spLocks noGrp="1"/>
          </p:cNvSpPr>
          <p:nvPr>
            <p:ph sz="half" idx="2" hasCustomPrompt="1"/>
          </p:nvPr>
        </p:nvSpPr>
        <p:spPr>
          <a:xfrm>
            <a:off x="6096000" y="0"/>
            <a:ext cx="6096000" cy="68580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sv-SE" dirty="0"/>
              <a:t>Klicka här för att infoga innehåll</a:t>
            </a:r>
          </a:p>
        </p:txBody>
      </p:sp>
      <p:sp>
        <p:nvSpPr>
          <p:cNvPr id="2" name="Platshållare för rubrik 1">
            <a:extLst>
              <a:ext uri="{FF2B5EF4-FFF2-40B4-BE49-F238E27FC236}">
                <a16:creationId xmlns:a16="http://schemas.microsoft.com/office/drawing/2014/main" id="{D0EADDA0-9D40-4DFB-B349-9F78C1801687}"/>
              </a:ext>
            </a:extLst>
          </p:cNvPr>
          <p:cNvSpPr>
            <a:spLocks noGrp="1"/>
          </p:cNvSpPr>
          <p:nvPr>
            <p:ph type="title"/>
          </p:nvPr>
        </p:nvSpPr>
        <p:spPr>
          <a:xfrm>
            <a:off x="933451" y="1427479"/>
            <a:ext cx="4745100" cy="669609"/>
          </a:xfrm>
        </p:spPr>
        <p:txBody>
          <a:bodyPr/>
          <a:lstStyle/>
          <a:p>
            <a:r>
              <a:rPr lang="sv-SE" smtClean="0"/>
              <a:t>Klicka här för att ändra format</a:t>
            </a:r>
            <a:endParaRPr lang="sv-SE" dirty="0"/>
          </a:p>
        </p:txBody>
      </p:sp>
      <p:sp>
        <p:nvSpPr>
          <p:cNvPr id="10" name="Platshållare för text 1">
            <a:extLst>
              <a:ext uri="{FF2B5EF4-FFF2-40B4-BE49-F238E27FC236}">
                <a16:creationId xmlns:a16="http://schemas.microsoft.com/office/drawing/2014/main" id="{9D3A83C4-00FA-49D0-8584-12061A3A9B70}"/>
              </a:ext>
            </a:extLst>
          </p:cNvPr>
          <p:cNvSpPr>
            <a:spLocks noGrp="1"/>
          </p:cNvSpPr>
          <p:nvPr>
            <p:ph type="body" sz="quarter" idx="14"/>
          </p:nvPr>
        </p:nvSpPr>
        <p:spPr>
          <a:xfrm>
            <a:off x="938213" y="2195998"/>
            <a:ext cx="4745100" cy="3357076"/>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97554205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text bild">
    <p:bg>
      <p:bgRef idx="1001">
        <a:schemeClr val="bg1"/>
      </p:bgRef>
    </p:bg>
    <p:spTree>
      <p:nvGrpSpPr>
        <p:cNvPr id="1" name=""/>
        <p:cNvGrpSpPr/>
        <p:nvPr/>
      </p:nvGrpSpPr>
      <p:grpSpPr>
        <a:xfrm>
          <a:off x="0" y="0"/>
          <a:ext cx="0" cy="0"/>
          <a:chOff x="0" y="0"/>
          <a:chExt cx="0" cy="0"/>
        </a:xfrm>
      </p:grpSpPr>
      <p:sp>
        <p:nvSpPr>
          <p:cNvPr id="9" name="Platshållare för bild 8">
            <a:extLst>
              <a:ext uri="{FF2B5EF4-FFF2-40B4-BE49-F238E27FC236}">
                <a16:creationId xmlns:a16="http://schemas.microsoft.com/office/drawing/2014/main" id="{9A3B4894-CC87-4B8D-8411-A378D040B3DF}"/>
              </a:ext>
            </a:extLst>
          </p:cNvPr>
          <p:cNvSpPr>
            <a:spLocks noGrp="1"/>
          </p:cNvSpPr>
          <p:nvPr>
            <p:ph type="pic" sz="quarter" idx="14" hasCustomPrompt="1"/>
          </p:nvPr>
        </p:nvSpPr>
        <p:spPr>
          <a:xfrm>
            <a:off x="6096000" y="0"/>
            <a:ext cx="6096000" cy="6858000"/>
          </a:xfrm>
        </p:spPr>
        <p:txBody>
          <a:bodyPr/>
          <a:lstStyle>
            <a:lvl1pPr marL="0" indent="0">
              <a:buNone/>
              <a:defRPr/>
            </a:lvl1pPr>
          </a:lstStyle>
          <a:p>
            <a:r>
              <a:rPr lang="sv-SE" dirty="0"/>
              <a:t>Klicka här för att infoga bild</a:t>
            </a:r>
          </a:p>
        </p:txBody>
      </p:sp>
      <p:sp>
        <p:nvSpPr>
          <p:cNvPr id="2" name="Platshållare för rubrik 1">
            <a:extLst>
              <a:ext uri="{FF2B5EF4-FFF2-40B4-BE49-F238E27FC236}">
                <a16:creationId xmlns:a16="http://schemas.microsoft.com/office/drawing/2014/main" id="{05788C74-810D-4AB0-8B7D-5C79ECCE648B}"/>
              </a:ext>
            </a:extLst>
          </p:cNvPr>
          <p:cNvSpPr>
            <a:spLocks noGrp="1"/>
          </p:cNvSpPr>
          <p:nvPr>
            <p:ph type="title"/>
          </p:nvPr>
        </p:nvSpPr>
        <p:spPr>
          <a:xfrm>
            <a:off x="933451" y="1427479"/>
            <a:ext cx="4745100" cy="669609"/>
          </a:xfrm>
        </p:spPr>
        <p:txBody>
          <a:bodyPr/>
          <a:lstStyle/>
          <a:p>
            <a:r>
              <a:rPr lang="sv-SE" smtClean="0"/>
              <a:t>Klicka här för att ändra format</a:t>
            </a:r>
            <a:endParaRPr lang="sv-SE" dirty="0"/>
          </a:p>
        </p:txBody>
      </p:sp>
      <p:sp>
        <p:nvSpPr>
          <p:cNvPr id="10" name="Platshållare för text 1">
            <a:extLst>
              <a:ext uri="{FF2B5EF4-FFF2-40B4-BE49-F238E27FC236}">
                <a16:creationId xmlns:a16="http://schemas.microsoft.com/office/drawing/2014/main" id="{4C45C3FF-AC7D-44AE-80FF-5F4ED4BAA411}"/>
              </a:ext>
            </a:extLst>
          </p:cNvPr>
          <p:cNvSpPr>
            <a:spLocks noGrp="1"/>
          </p:cNvSpPr>
          <p:nvPr>
            <p:ph type="body" sz="quarter" idx="15"/>
          </p:nvPr>
        </p:nvSpPr>
        <p:spPr>
          <a:xfrm>
            <a:off x="938212" y="2195999"/>
            <a:ext cx="4745100" cy="3357076"/>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Tree>
    <p:extLst>
      <p:ext uri="{BB962C8B-B14F-4D97-AF65-F5344CB8AC3E}">
        <p14:creationId xmlns:p14="http://schemas.microsoft.com/office/powerpoint/2010/main" val="133979064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spalt rubrik text">
    <p:spTree>
      <p:nvGrpSpPr>
        <p:cNvPr id="1" name=""/>
        <p:cNvGrpSpPr/>
        <p:nvPr/>
      </p:nvGrpSpPr>
      <p:grpSpPr>
        <a:xfrm>
          <a:off x="0" y="0"/>
          <a:ext cx="0" cy="0"/>
          <a:chOff x="0" y="0"/>
          <a:chExt cx="0" cy="0"/>
        </a:xfrm>
      </p:grpSpPr>
      <p:sp>
        <p:nvSpPr>
          <p:cNvPr id="4" name="Platshållare för rubrik 1">
            <a:extLst>
              <a:ext uri="{FF2B5EF4-FFF2-40B4-BE49-F238E27FC236}">
                <a16:creationId xmlns:a16="http://schemas.microsoft.com/office/drawing/2014/main" id="{AE9932A8-7415-42FB-B94B-36977EC8D1EC}"/>
              </a:ext>
            </a:extLst>
          </p:cNvPr>
          <p:cNvSpPr>
            <a:spLocks noGrp="1"/>
          </p:cNvSpPr>
          <p:nvPr>
            <p:ph type="body" sz="quarter" idx="20" hasCustomPrompt="1"/>
          </p:nvPr>
        </p:nvSpPr>
        <p:spPr>
          <a:xfrm>
            <a:off x="6503986" y="1427479"/>
            <a:ext cx="4749800" cy="669609"/>
          </a:xfrm>
        </p:spPr>
        <p:txBody>
          <a:bodyPr anchor="b" anchorCtr="0">
            <a:noAutofit/>
          </a:bodyPr>
          <a:lstStyle>
            <a:lvl1pPr marL="0" indent="0">
              <a:buFontTx/>
              <a:buNone/>
              <a:defRPr sz="2600" b="1">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sv-SE" dirty="0"/>
              <a:t>Klicka här för att ändra mall för rubrikformat</a:t>
            </a:r>
          </a:p>
        </p:txBody>
      </p:sp>
      <p:sp>
        <p:nvSpPr>
          <p:cNvPr id="11" name="Platshållare för text 1">
            <a:extLst>
              <a:ext uri="{FF2B5EF4-FFF2-40B4-BE49-F238E27FC236}">
                <a16:creationId xmlns:a16="http://schemas.microsoft.com/office/drawing/2014/main" id="{5956BA62-FBDB-481D-AB57-67895850D034}"/>
              </a:ext>
            </a:extLst>
          </p:cNvPr>
          <p:cNvSpPr>
            <a:spLocks noGrp="1"/>
          </p:cNvSpPr>
          <p:nvPr>
            <p:ph type="body" sz="quarter" idx="19"/>
          </p:nvPr>
        </p:nvSpPr>
        <p:spPr>
          <a:xfrm>
            <a:off x="6499098" y="2196000"/>
            <a:ext cx="4745100" cy="3357076"/>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2" name="Platshållare för rubrik 2">
            <a:extLst>
              <a:ext uri="{FF2B5EF4-FFF2-40B4-BE49-F238E27FC236}">
                <a16:creationId xmlns:a16="http://schemas.microsoft.com/office/drawing/2014/main" id="{FF6A6C85-6484-4250-81B1-D0AAF5A7DFBF}"/>
              </a:ext>
            </a:extLst>
          </p:cNvPr>
          <p:cNvSpPr>
            <a:spLocks noGrp="1"/>
          </p:cNvSpPr>
          <p:nvPr>
            <p:ph type="title"/>
          </p:nvPr>
        </p:nvSpPr>
        <p:spPr>
          <a:xfrm>
            <a:off x="933451" y="1427479"/>
            <a:ext cx="4749800" cy="669609"/>
          </a:xfrm>
        </p:spPr>
        <p:txBody>
          <a:bodyPr/>
          <a:lstStyle/>
          <a:p>
            <a:r>
              <a:rPr lang="sv-SE" smtClean="0"/>
              <a:t>Klicka här för att ändra format</a:t>
            </a:r>
            <a:endParaRPr lang="sv-SE" dirty="0"/>
          </a:p>
        </p:txBody>
      </p:sp>
      <p:sp>
        <p:nvSpPr>
          <p:cNvPr id="9" name="Platshållare för text 2">
            <a:extLst>
              <a:ext uri="{FF2B5EF4-FFF2-40B4-BE49-F238E27FC236}">
                <a16:creationId xmlns:a16="http://schemas.microsoft.com/office/drawing/2014/main" id="{143178E8-75C1-46B4-9D4E-1EA5841CD6C3}"/>
              </a:ext>
            </a:extLst>
          </p:cNvPr>
          <p:cNvSpPr>
            <a:spLocks noGrp="1"/>
          </p:cNvSpPr>
          <p:nvPr>
            <p:ph type="body" sz="quarter" idx="18"/>
          </p:nvPr>
        </p:nvSpPr>
        <p:spPr>
          <a:xfrm>
            <a:off x="938213" y="2195999"/>
            <a:ext cx="4745100" cy="335707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pic>
        <p:nvPicPr>
          <p:cNvPr id="5" name="Bildobjekt 4">
            <a:extLst>
              <a:ext uri="{FF2B5EF4-FFF2-40B4-BE49-F238E27FC236}">
                <a16:creationId xmlns:a16="http://schemas.microsoft.com/office/drawing/2014/main" id="{6D0ADEC6-9C67-496E-9B58-17F821BB8117}"/>
              </a:ext>
            </a:extLst>
          </p:cNvPr>
          <p:cNvPicPr>
            <a:picLocks noChangeAspect="1"/>
          </p:cNvPicPr>
          <p:nvPr userDrawn="1"/>
        </p:nvPicPr>
        <p:blipFill>
          <a:blip r:embed="rId2"/>
          <a:stretch>
            <a:fillRect/>
          </a:stretch>
        </p:blipFill>
        <p:spPr>
          <a:xfrm>
            <a:off x="11041084" y="5715002"/>
            <a:ext cx="788884" cy="788550"/>
          </a:xfrm>
          <a:prstGeom prst="rect">
            <a:avLst/>
          </a:prstGeom>
        </p:spPr>
      </p:pic>
    </p:spTree>
    <p:extLst>
      <p:ext uri="{BB962C8B-B14F-4D97-AF65-F5344CB8AC3E}">
        <p14:creationId xmlns:p14="http://schemas.microsoft.com/office/powerpoint/2010/main" val="2664936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spalt text">
    <p:spTree>
      <p:nvGrpSpPr>
        <p:cNvPr id="1" name=""/>
        <p:cNvGrpSpPr/>
        <p:nvPr/>
      </p:nvGrpSpPr>
      <p:grpSpPr>
        <a:xfrm>
          <a:off x="0" y="0"/>
          <a:ext cx="0" cy="0"/>
          <a:chOff x="0" y="0"/>
          <a:chExt cx="0" cy="0"/>
        </a:xfrm>
      </p:grpSpPr>
      <p:sp>
        <p:nvSpPr>
          <p:cNvPr id="11" name="Platshållare för text 1">
            <a:extLst>
              <a:ext uri="{FF2B5EF4-FFF2-40B4-BE49-F238E27FC236}">
                <a16:creationId xmlns:a16="http://schemas.microsoft.com/office/drawing/2014/main" id="{5956BA62-FBDB-481D-AB57-67895850D034}"/>
              </a:ext>
            </a:extLst>
          </p:cNvPr>
          <p:cNvSpPr>
            <a:spLocks noGrp="1"/>
          </p:cNvSpPr>
          <p:nvPr>
            <p:ph type="body" sz="quarter" idx="19"/>
          </p:nvPr>
        </p:nvSpPr>
        <p:spPr>
          <a:xfrm>
            <a:off x="6499098" y="2196000"/>
            <a:ext cx="4745100" cy="3357076"/>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9" name="Platshållare för text 2">
            <a:extLst>
              <a:ext uri="{FF2B5EF4-FFF2-40B4-BE49-F238E27FC236}">
                <a16:creationId xmlns:a16="http://schemas.microsoft.com/office/drawing/2014/main" id="{143178E8-75C1-46B4-9D4E-1EA5841CD6C3}"/>
              </a:ext>
            </a:extLst>
          </p:cNvPr>
          <p:cNvSpPr>
            <a:spLocks noGrp="1"/>
          </p:cNvSpPr>
          <p:nvPr>
            <p:ph type="body" sz="quarter" idx="18"/>
          </p:nvPr>
        </p:nvSpPr>
        <p:spPr>
          <a:xfrm>
            <a:off x="938213" y="2195999"/>
            <a:ext cx="4745100" cy="3357075"/>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pic>
        <p:nvPicPr>
          <p:cNvPr id="5" name="Bildobjekt 4">
            <a:extLst>
              <a:ext uri="{FF2B5EF4-FFF2-40B4-BE49-F238E27FC236}">
                <a16:creationId xmlns:a16="http://schemas.microsoft.com/office/drawing/2014/main" id="{6D0ADEC6-9C67-496E-9B58-17F821BB8117}"/>
              </a:ext>
            </a:extLst>
          </p:cNvPr>
          <p:cNvPicPr>
            <a:picLocks noChangeAspect="1"/>
          </p:cNvPicPr>
          <p:nvPr userDrawn="1"/>
        </p:nvPicPr>
        <p:blipFill>
          <a:blip r:embed="rId2"/>
          <a:stretch>
            <a:fillRect/>
          </a:stretch>
        </p:blipFill>
        <p:spPr>
          <a:xfrm>
            <a:off x="11041084" y="5715002"/>
            <a:ext cx="788884" cy="788550"/>
          </a:xfrm>
          <a:prstGeom prst="rect">
            <a:avLst/>
          </a:prstGeom>
        </p:spPr>
      </p:pic>
    </p:spTree>
    <p:extLst>
      <p:ext uri="{BB962C8B-B14F-4D97-AF65-F5344CB8AC3E}">
        <p14:creationId xmlns:p14="http://schemas.microsoft.com/office/powerpoint/2010/main" val="626135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i markör rubrik text">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F6A6C85-6484-4250-81B1-D0AAF5A7DFBF}"/>
              </a:ext>
            </a:extLst>
          </p:cNvPr>
          <p:cNvSpPr>
            <a:spLocks noGrp="1"/>
          </p:cNvSpPr>
          <p:nvPr>
            <p:ph type="title"/>
          </p:nvPr>
        </p:nvSpPr>
        <p:spPr>
          <a:xfrm>
            <a:off x="933451" y="1427479"/>
            <a:ext cx="4745100" cy="669609"/>
          </a:xfrm>
        </p:spPr>
        <p:txBody>
          <a:bodyPr/>
          <a:lstStyle/>
          <a:p>
            <a:r>
              <a:rPr lang="sv-SE" smtClean="0"/>
              <a:t>Klicka här för att ändra format</a:t>
            </a:r>
            <a:endParaRPr lang="sv-SE" dirty="0"/>
          </a:p>
        </p:txBody>
      </p:sp>
      <p:sp>
        <p:nvSpPr>
          <p:cNvPr id="9" name="Platshållare för text 1">
            <a:extLst>
              <a:ext uri="{FF2B5EF4-FFF2-40B4-BE49-F238E27FC236}">
                <a16:creationId xmlns:a16="http://schemas.microsoft.com/office/drawing/2014/main" id="{143178E8-75C1-46B4-9D4E-1EA5841CD6C3}"/>
              </a:ext>
            </a:extLst>
          </p:cNvPr>
          <p:cNvSpPr>
            <a:spLocks noGrp="1"/>
          </p:cNvSpPr>
          <p:nvPr>
            <p:ph type="body" sz="quarter" idx="18"/>
          </p:nvPr>
        </p:nvSpPr>
        <p:spPr>
          <a:xfrm>
            <a:off x="938212" y="2195999"/>
            <a:ext cx="4745100" cy="3357076"/>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0" name="Platshållare för bild 40">
            <a:extLst>
              <a:ext uri="{FF2B5EF4-FFF2-40B4-BE49-F238E27FC236}">
                <a16:creationId xmlns:a16="http://schemas.microsoft.com/office/drawing/2014/main" id="{51BD9F19-187A-46A0-987D-F20DEFF7B969}"/>
              </a:ext>
            </a:extLst>
          </p:cNvPr>
          <p:cNvSpPr>
            <a:spLocks noGrp="1" noChangeAspect="1"/>
          </p:cNvSpPr>
          <p:nvPr>
            <p:ph type="pic" sz="quarter" idx="14" hasCustomPrompt="1"/>
          </p:nvPr>
        </p:nvSpPr>
        <p:spPr>
          <a:xfrm>
            <a:off x="6096000" y="747000"/>
            <a:ext cx="5365828" cy="5364000"/>
          </a:xfrm>
          <a:custGeom>
            <a:avLst/>
            <a:gdLst>
              <a:gd name="connsiteX0" fmla="*/ 0 w 5362436"/>
              <a:gd name="connsiteY0" fmla="*/ 2682000 h 5364000"/>
              <a:gd name="connsiteX1" fmla="*/ 2681218 w 5362436"/>
              <a:gd name="connsiteY1" fmla="*/ 0 h 5364000"/>
              <a:gd name="connsiteX2" fmla="*/ 5362436 w 5362436"/>
              <a:gd name="connsiteY2" fmla="*/ 0 h 5364000"/>
              <a:gd name="connsiteX3" fmla="*/ 5362436 w 5362436"/>
              <a:gd name="connsiteY3" fmla="*/ 2682000 h 5364000"/>
              <a:gd name="connsiteX4" fmla="*/ 2681218 w 5362436"/>
              <a:gd name="connsiteY4" fmla="*/ 5364000 h 5364000"/>
              <a:gd name="connsiteX5" fmla="*/ 0 w 5362436"/>
              <a:gd name="connsiteY5" fmla="*/ 2682000 h 5364000"/>
              <a:gd name="connsiteX0" fmla="*/ 0 w 5362436"/>
              <a:gd name="connsiteY0" fmla="*/ 2682000 h 5364000"/>
              <a:gd name="connsiteX1" fmla="*/ 2681218 w 5362436"/>
              <a:gd name="connsiteY1" fmla="*/ 0 h 5364000"/>
              <a:gd name="connsiteX2" fmla="*/ 5210730 w 5362436"/>
              <a:gd name="connsiteY2" fmla="*/ 553 h 5364000"/>
              <a:gd name="connsiteX3" fmla="*/ 5362436 w 5362436"/>
              <a:gd name="connsiteY3" fmla="*/ 0 h 5364000"/>
              <a:gd name="connsiteX4" fmla="*/ 5362436 w 5362436"/>
              <a:gd name="connsiteY4" fmla="*/ 2682000 h 5364000"/>
              <a:gd name="connsiteX5" fmla="*/ 2681218 w 5362436"/>
              <a:gd name="connsiteY5" fmla="*/ 5364000 h 5364000"/>
              <a:gd name="connsiteX6" fmla="*/ 0 w 5362436"/>
              <a:gd name="connsiteY6" fmla="*/ 2682000 h 5364000"/>
              <a:gd name="connsiteX0" fmla="*/ 0 w 5362436"/>
              <a:gd name="connsiteY0" fmla="*/ 2682000 h 5364000"/>
              <a:gd name="connsiteX1" fmla="*/ 2681218 w 5362436"/>
              <a:gd name="connsiteY1" fmla="*/ 0 h 5364000"/>
              <a:gd name="connsiteX2" fmla="*/ 5210730 w 5362436"/>
              <a:gd name="connsiteY2" fmla="*/ 553 h 5364000"/>
              <a:gd name="connsiteX3" fmla="*/ 5362436 w 5362436"/>
              <a:gd name="connsiteY3" fmla="*/ 0 h 5364000"/>
              <a:gd name="connsiteX4" fmla="*/ 5362121 w 5362436"/>
              <a:gd name="connsiteY4" fmla="*/ 139832 h 5364000"/>
              <a:gd name="connsiteX5" fmla="*/ 5362436 w 5362436"/>
              <a:gd name="connsiteY5" fmla="*/ 2682000 h 5364000"/>
              <a:gd name="connsiteX6" fmla="*/ 2681218 w 5362436"/>
              <a:gd name="connsiteY6" fmla="*/ 5364000 h 5364000"/>
              <a:gd name="connsiteX7" fmla="*/ 0 w 5362436"/>
              <a:gd name="connsiteY7" fmla="*/ 2682000 h 5364000"/>
              <a:gd name="connsiteX0" fmla="*/ 0 w 5362436"/>
              <a:gd name="connsiteY0" fmla="*/ 2682000 h 5364000"/>
              <a:gd name="connsiteX1" fmla="*/ 2681218 w 5362436"/>
              <a:gd name="connsiteY1" fmla="*/ 0 h 5364000"/>
              <a:gd name="connsiteX2" fmla="*/ 5210730 w 5362436"/>
              <a:gd name="connsiteY2" fmla="*/ 553 h 5364000"/>
              <a:gd name="connsiteX3" fmla="*/ 5362121 w 5362436"/>
              <a:gd name="connsiteY3" fmla="*/ 139832 h 5364000"/>
              <a:gd name="connsiteX4" fmla="*/ 5362436 w 5362436"/>
              <a:gd name="connsiteY4" fmla="*/ 2682000 h 5364000"/>
              <a:gd name="connsiteX5" fmla="*/ 2681218 w 5362436"/>
              <a:gd name="connsiteY5" fmla="*/ 5364000 h 5364000"/>
              <a:gd name="connsiteX6" fmla="*/ 0 w 5362436"/>
              <a:gd name="connsiteY6" fmla="*/ 2682000 h 5364000"/>
              <a:gd name="connsiteX0" fmla="*/ 0 w 5362436"/>
              <a:gd name="connsiteY0" fmla="*/ 2682000 h 5364000"/>
              <a:gd name="connsiteX1" fmla="*/ 2681218 w 5362436"/>
              <a:gd name="connsiteY1" fmla="*/ 0 h 5364000"/>
              <a:gd name="connsiteX2" fmla="*/ 5193078 w 5362436"/>
              <a:gd name="connsiteY2" fmla="*/ 4084 h 5364000"/>
              <a:gd name="connsiteX3" fmla="*/ 5362121 w 5362436"/>
              <a:gd name="connsiteY3" fmla="*/ 139832 h 5364000"/>
              <a:gd name="connsiteX4" fmla="*/ 5362436 w 5362436"/>
              <a:gd name="connsiteY4" fmla="*/ 2682000 h 5364000"/>
              <a:gd name="connsiteX5" fmla="*/ 2681218 w 5362436"/>
              <a:gd name="connsiteY5" fmla="*/ 5364000 h 5364000"/>
              <a:gd name="connsiteX6" fmla="*/ 0 w 5362436"/>
              <a:gd name="connsiteY6" fmla="*/ 2682000 h 5364000"/>
              <a:gd name="connsiteX0" fmla="*/ 0 w 5365652"/>
              <a:gd name="connsiteY0" fmla="*/ 2682000 h 5364000"/>
              <a:gd name="connsiteX1" fmla="*/ 2681218 w 5365652"/>
              <a:gd name="connsiteY1" fmla="*/ 0 h 5364000"/>
              <a:gd name="connsiteX2" fmla="*/ 5193078 w 5365652"/>
              <a:gd name="connsiteY2" fmla="*/ 4084 h 5364000"/>
              <a:gd name="connsiteX3" fmla="*/ 5365652 w 5365652"/>
              <a:gd name="connsiteY3" fmla="*/ 199851 h 5364000"/>
              <a:gd name="connsiteX4" fmla="*/ 5362436 w 5365652"/>
              <a:gd name="connsiteY4" fmla="*/ 2682000 h 5364000"/>
              <a:gd name="connsiteX5" fmla="*/ 2681218 w 5365652"/>
              <a:gd name="connsiteY5" fmla="*/ 5364000 h 5364000"/>
              <a:gd name="connsiteX6" fmla="*/ 0 w 5365652"/>
              <a:gd name="connsiteY6" fmla="*/ 2682000 h 5364000"/>
              <a:gd name="connsiteX0" fmla="*/ 0 w 5365652"/>
              <a:gd name="connsiteY0" fmla="*/ 2682000 h 5364000"/>
              <a:gd name="connsiteX1" fmla="*/ 2681218 w 5365652"/>
              <a:gd name="connsiteY1" fmla="*/ 0 h 5364000"/>
              <a:gd name="connsiteX2" fmla="*/ 5200139 w 5365652"/>
              <a:gd name="connsiteY2" fmla="*/ 554 h 5364000"/>
              <a:gd name="connsiteX3" fmla="*/ 5365652 w 5365652"/>
              <a:gd name="connsiteY3" fmla="*/ 199851 h 5364000"/>
              <a:gd name="connsiteX4" fmla="*/ 5362436 w 5365652"/>
              <a:gd name="connsiteY4" fmla="*/ 2682000 h 5364000"/>
              <a:gd name="connsiteX5" fmla="*/ 2681218 w 5365652"/>
              <a:gd name="connsiteY5" fmla="*/ 5364000 h 5364000"/>
              <a:gd name="connsiteX6" fmla="*/ 0 w 5365652"/>
              <a:gd name="connsiteY6" fmla="*/ 2682000 h 5364000"/>
              <a:gd name="connsiteX0" fmla="*/ 0 w 5365652"/>
              <a:gd name="connsiteY0" fmla="*/ 2682000 h 5364000"/>
              <a:gd name="connsiteX1" fmla="*/ 2681218 w 5365652"/>
              <a:gd name="connsiteY1" fmla="*/ 0 h 5364000"/>
              <a:gd name="connsiteX2" fmla="*/ 5193078 w 5365652"/>
              <a:gd name="connsiteY2" fmla="*/ 4084 h 5364000"/>
              <a:gd name="connsiteX3" fmla="*/ 5365652 w 5365652"/>
              <a:gd name="connsiteY3" fmla="*/ 199851 h 5364000"/>
              <a:gd name="connsiteX4" fmla="*/ 5362436 w 5365652"/>
              <a:gd name="connsiteY4" fmla="*/ 2682000 h 5364000"/>
              <a:gd name="connsiteX5" fmla="*/ 2681218 w 5365652"/>
              <a:gd name="connsiteY5" fmla="*/ 5364000 h 5364000"/>
              <a:gd name="connsiteX6" fmla="*/ 0 w 5365652"/>
              <a:gd name="connsiteY6" fmla="*/ 2682000 h 5364000"/>
              <a:gd name="connsiteX0" fmla="*/ 0 w 5365652"/>
              <a:gd name="connsiteY0" fmla="*/ 2682000 h 5364000"/>
              <a:gd name="connsiteX1" fmla="*/ 2681218 w 5365652"/>
              <a:gd name="connsiteY1" fmla="*/ 0 h 5364000"/>
              <a:gd name="connsiteX2" fmla="*/ 5193078 w 5365652"/>
              <a:gd name="connsiteY2" fmla="*/ 4084 h 5364000"/>
              <a:gd name="connsiteX3" fmla="*/ 5365652 w 5365652"/>
              <a:gd name="connsiteY3" fmla="*/ 199851 h 5364000"/>
              <a:gd name="connsiteX4" fmla="*/ 5362436 w 5365652"/>
              <a:gd name="connsiteY4" fmla="*/ 2682000 h 5364000"/>
              <a:gd name="connsiteX5" fmla="*/ 2681218 w 5365652"/>
              <a:gd name="connsiteY5" fmla="*/ 5364000 h 5364000"/>
              <a:gd name="connsiteX6" fmla="*/ 0 w 5365652"/>
              <a:gd name="connsiteY6" fmla="*/ 2682000 h 5364000"/>
              <a:gd name="connsiteX0" fmla="*/ 0 w 5365828"/>
              <a:gd name="connsiteY0" fmla="*/ 2682000 h 5364000"/>
              <a:gd name="connsiteX1" fmla="*/ 2681218 w 5365828"/>
              <a:gd name="connsiteY1" fmla="*/ 0 h 5364000"/>
              <a:gd name="connsiteX2" fmla="*/ 5193078 w 5365828"/>
              <a:gd name="connsiteY2" fmla="*/ 4084 h 5364000"/>
              <a:gd name="connsiteX3" fmla="*/ 5365652 w 5365828"/>
              <a:gd name="connsiteY3" fmla="*/ 199851 h 5364000"/>
              <a:gd name="connsiteX4" fmla="*/ 5362436 w 5365828"/>
              <a:gd name="connsiteY4" fmla="*/ 2682000 h 5364000"/>
              <a:gd name="connsiteX5" fmla="*/ 2681218 w 5365828"/>
              <a:gd name="connsiteY5" fmla="*/ 5364000 h 5364000"/>
              <a:gd name="connsiteX6" fmla="*/ 0 w 5365828"/>
              <a:gd name="connsiteY6" fmla="*/ 2682000 h 53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5828" h="5364000">
                <a:moveTo>
                  <a:pt x="0" y="2682000"/>
                </a:moveTo>
                <a:cubicBezTo>
                  <a:pt x="0" y="1200772"/>
                  <a:pt x="1200422" y="0"/>
                  <a:pt x="2681218" y="0"/>
                </a:cubicBezTo>
                <a:lnTo>
                  <a:pt x="5193078" y="4084"/>
                </a:lnTo>
                <a:cubicBezTo>
                  <a:pt x="5345926" y="9322"/>
                  <a:pt x="5368145" y="109882"/>
                  <a:pt x="5365652" y="199851"/>
                </a:cubicBezTo>
                <a:lnTo>
                  <a:pt x="5362436" y="2682000"/>
                </a:lnTo>
                <a:cubicBezTo>
                  <a:pt x="5362436" y="4163228"/>
                  <a:pt x="4162014" y="5364000"/>
                  <a:pt x="2681218" y="5364000"/>
                </a:cubicBezTo>
                <a:cubicBezTo>
                  <a:pt x="1200422" y="5364000"/>
                  <a:pt x="0" y="4163228"/>
                  <a:pt x="0" y="2682000"/>
                </a:cubicBezTo>
                <a:close/>
              </a:path>
            </a:pathLst>
          </a:custGeom>
          <a:no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lang="sv-SE" smtClean="0"/>
            </a:lvl1pPr>
          </a:lstStyle>
          <a:p>
            <a:r>
              <a:rPr lang="sv-SE" dirty="0"/>
              <a:t>Montera in bild i markören genom att klicka på bildikonen i mitten av markören</a:t>
            </a:r>
          </a:p>
          <a:p>
            <a:endParaRPr lang="sv-SE" dirty="0"/>
          </a:p>
        </p:txBody>
      </p:sp>
    </p:spTree>
    <p:extLst>
      <p:ext uri="{BB962C8B-B14F-4D97-AF65-F5344CB8AC3E}">
        <p14:creationId xmlns:p14="http://schemas.microsoft.com/office/powerpoint/2010/main" val="1974236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 i markör text">
    <p:spTree>
      <p:nvGrpSpPr>
        <p:cNvPr id="1" name=""/>
        <p:cNvGrpSpPr/>
        <p:nvPr/>
      </p:nvGrpSpPr>
      <p:grpSpPr>
        <a:xfrm>
          <a:off x="0" y="0"/>
          <a:ext cx="0" cy="0"/>
          <a:chOff x="0" y="0"/>
          <a:chExt cx="0" cy="0"/>
        </a:xfrm>
      </p:grpSpPr>
      <p:sp>
        <p:nvSpPr>
          <p:cNvPr id="9" name="Platshållare för text 1">
            <a:extLst>
              <a:ext uri="{FF2B5EF4-FFF2-40B4-BE49-F238E27FC236}">
                <a16:creationId xmlns:a16="http://schemas.microsoft.com/office/drawing/2014/main" id="{143178E8-75C1-46B4-9D4E-1EA5841CD6C3}"/>
              </a:ext>
            </a:extLst>
          </p:cNvPr>
          <p:cNvSpPr>
            <a:spLocks noGrp="1"/>
          </p:cNvSpPr>
          <p:nvPr>
            <p:ph type="body" sz="quarter" idx="18"/>
          </p:nvPr>
        </p:nvSpPr>
        <p:spPr>
          <a:xfrm>
            <a:off x="938212" y="2195999"/>
            <a:ext cx="4745100" cy="3357076"/>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0" name="Platshållare för bild 40">
            <a:extLst>
              <a:ext uri="{FF2B5EF4-FFF2-40B4-BE49-F238E27FC236}">
                <a16:creationId xmlns:a16="http://schemas.microsoft.com/office/drawing/2014/main" id="{51BD9F19-187A-46A0-987D-F20DEFF7B969}"/>
              </a:ext>
            </a:extLst>
          </p:cNvPr>
          <p:cNvSpPr>
            <a:spLocks noGrp="1" noChangeAspect="1"/>
          </p:cNvSpPr>
          <p:nvPr>
            <p:ph type="pic" sz="quarter" idx="14" hasCustomPrompt="1"/>
          </p:nvPr>
        </p:nvSpPr>
        <p:spPr>
          <a:xfrm>
            <a:off x="6096000" y="747000"/>
            <a:ext cx="5365828" cy="5364000"/>
          </a:xfrm>
          <a:custGeom>
            <a:avLst/>
            <a:gdLst>
              <a:gd name="connsiteX0" fmla="*/ 0 w 5362436"/>
              <a:gd name="connsiteY0" fmla="*/ 2682000 h 5364000"/>
              <a:gd name="connsiteX1" fmla="*/ 2681218 w 5362436"/>
              <a:gd name="connsiteY1" fmla="*/ 0 h 5364000"/>
              <a:gd name="connsiteX2" fmla="*/ 5362436 w 5362436"/>
              <a:gd name="connsiteY2" fmla="*/ 0 h 5364000"/>
              <a:gd name="connsiteX3" fmla="*/ 5362436 w 5362436"/>
              <a:gd name="connsiteY3" fmla="*/ 2682000 h 5364000"/>
              <a:gd name="connsiteX4" fmla="*/ 2681218 w 5362436"/>
              <a:gd name="connsiteY4" fmla="*/ 5364000 h 5364000"/>
              <a:gd name="connsiteX5" fmla="*/ 0 w 5362436"/>
              <a:gd name="connsiteY5" fmla="*/ 2682000 h 5364000"/>
              <a:gd name="connsiteX0" fmla="*/ 0 w 5362436"/>
              <a:gd name="connsiteY0" fmla="*/ 2682000 h 5364000"/>
              <a:gd name="connsiteX1" fmla="*/ 2681218 w 5362436"/>
              <a:gd name="connsiteY1" fmla="*/ 0 h 5364000"/>
              <a:gd name="connsiteX2" fmla="*/ 5210730 w 5362436"/>
              <a:gd name="connsiteY2" fmla="*/ 553 h 5364000"/>
              <a:gd name="connsiteX3" fmla="*/ 5362436 w 5362436"/>
              <a:gd name="connsiteY3" fmla="*/ 0 h 5364000"/>
              <a:gd name="connsiteX4" fmla="*/ 5362436 w 5362436"/>
              <a:gd name="connsiteY4" fmla="*/ 2682000 h 5364000"/>
              <a:gd name="connsiteX5" fmla="*/ 2681218 w 5362436"/>
              <a:gd name="connsiteY5" fmla="*/ 5364000 h 5364000"/>
              <a:gd name="connsiteX6" fmla="*/ 0 w 5362436"/>
              <a:gd name="connsiteY6" fmla="*/ 2682000 h 5364000"/>
              <a:gd name="connsiteX0" fmla="*/ 0 w 5362436"/>
              <a:gd name="connsiteY0" fmla="*/ 2682000 h 5364000"/>
              <a:gd name="connsiteX1" fmla="*/ 2681218 w 5362436"/>
              <a:gd name="connsiteY1" fmla="*/ 0 h 5364000"/>
              <a:gd name="connsiteX2" fmla="*/ 5210730 w 5362436"/>
              <a:gd name="connsiteY2" fmla="*/ 553 h 5364000"/>
              <a:gd name="connsiteX3" fmla="*/ 5362436 w 5362436"/>
              <a:gd name="connsiteY3" fmla="*/ 0 h 5364000"/>
              <a:gd name="connsiteX4" fmla="*/ 5362121 w 5362436"/>
              <a:gd name="connsiteY4" fmla="*/ 139832 h 5364000"/>
              <a:gd name="connsiteX5" fmla="*/ 5362436 w 5362436"/>
              <a:gd name="connsiteY5" fmla="*/ 2682000 h 5364000"/>
              <a:gd name="connsiteX6" fmla="*/ 2681218 w 5362436"/>
              <a:gd name="connsiteY6" fmla="*/ 5364000 h 5364000"/>
              <a:gd name="connsiteX7" fmla="*/ 0 w 5362436"/>
              <a:gd name="connsiteY7" fmla="*/ 2682000 h 5364000"/>
              <a:gd name="connsiteX0" fmla="*/ 0 w 5362436"/>
              <a:gd name="connsiteY0" fmla="*/ 2682000 h 5364000"/>
              <a:gd name="connsiteX1" fmla="*/ 2681218 w 5362436"/>
              <a:gd name="connsiteY1" fmla="*/ 0 h 5364000"/>
              <a:gd name="connsiteX2" fmla="*/ 5210730 w 5362436"/>
              <a:gd name="connsiteY2" fmla="*/ 553 h 5364000"/>
              <a:gd name="connsiteX3" fmla="*/ 5362121 w 5362436"/>
              <a:gd name="connsiteY3" fmla="*/ 139832 h 5364000"/>
              <a:gd name="connsiteX4" fmla="*/ 5362436 w 5362436"/>
              <a:gd name="connsiteY4" fmla="*/ 2682000 h 5364000"/>
              <a:gd name="connsiteX5" fmla="*/ 2681218 w 5362436"/>
              <a:gd name="connsiteY5" fmla="*/ 5364000 h 5364000"/>
              <a:gd name="connsiteX6" fmla="*/ 0 w 5362436"/>
              <a:gd name="connsiteY6" fmla="*/ 2682000 h 5364000"/>
              <a:gd name="connsiteX0" fmla="*/ 0 w 5362436"/>
              <a:gd name="connsiteY0" fmla="*/ 2682000 h 5364000"/>
              <a:gd name="connsiteX1" fmla="*/ 2681218 w 5362436"/>
              <a:gd name="connsiteY1" fmla="*/ 0 h 5364000"/>
              <a:gd name="connsiteX2" fmla="*/ 5193078 w 5362436"/>
              <a:gd name="connsiteY2" fmla="*/ 4084 h 5364000"/>
              <a:gd name="connsiteX3" fmla="*/ 5362121 w 5362436"/>
              <a:gd name="connsiteY3" fmla="*/ 139832 h 5364000"/>
              <a:gd name="connsiteX4" fmla="*/ 5362436 w 5362436"/>
              <a:gd name="connsiteY4" fmla="*/ 2682000 h 5364000"/>
              <a:gd name="connsiteX5" fmla="*/ 2681218 w 5362436"/>
              <a:gd name="connsiteY5" fmla="*/ 5364000 h 5364000"/>
              <a:gd name="connsiteX6" fmla="*/ 0 w 5362436"/>
              <a:gd name="connsiteY6" fmla="*/ 2682000 h 5364000"/>
              <a:gd name="connsiteX0" fmla="*/ 0 w 5365652"/>
              <a:gd name="connsiteY0" fmla="*/ 2682000 h 5364000"/>
              <a:gd name="connsiteX1" fmla="*/ 2681218 w 5365652"/>
              <a:gd name="connsiteY1" fmla="*/ 0 h 5364000"/>
              <a:gd name="connsiteX2" fmla="*/ 5193078 w 5365652"/>
              <a:gd name="connsiteY2" fmla="*/ 4084 h 5364000"/>
              <a:gd name="connsiteX3" fmla="*/ 5365652 w 5365652"/>
              <a:gd name="connsiteY3" fmla="*/ 199851 h 5364000"/>
              <a:gd name="connsiteX4" fmla="*/ 5362436 w 5365652"/>
              <a:gd name="connsiteY4" fmla="*/ 2682000 h 5364000"/>
              <a:gd name="connsiteX5" fmla="*/ 2681218 w 5365652"/>
              <a:gd name="connsiteY5" fmla="*/ 5364000 h 5364000"/>
              <a:gd name="connsiteX6" fmla="*/ 0 w 5365652"/>
              <a:gd name="connsiteY6" fmla="*/ 2682000 h 5364000"/>
              <a:gd name="connsiteX0" fmla="*/ 0 w 5365652"/>
              <a:gd name="connsiteY0" fmla="*/ 2682000 h 5364000"/>
              <a:gd name="connsiteX1" fmla="*/ 2681218 w 5365652"/>
              <a:gd name="connsiteY1" fmla="*/ 0 h 5364000"/>
              <a:gd name="connsiteX2" fmla="*/ 5200139 w 5365652"/>
              <a:gd name="connsiteY2" fmla="*/ 554 h 5364000"/>
              <a:gd name="connsiteX3" fmla="*/ 5365652 w 5365652"/>
              <a:gd name="connsiteY3" fmla="*/ 199851 h 5364000"/>
              <a:gd name="connsiteX4" fmla="*/ 5362436 w 5365652"/>
              <a:gd name="connsiteY4" fmla="*/ 2682000 h 5364000"/>
              <a:gd name="connsiteX5" fmla="*/ 2681218 w 5365652"/>
              <a:gd name="connsiteY5" fmla="*/ 5364000 h 5364000"/>
              <a:gd name="connsiteX6" fmla="*/ 0 w 5365652"/>
              <a:gd name="connsiteY6" fmla="*/ 2682000 h 5364000"/>
              <a:gd name="connsiteX0" fmla="*/ 0 w 5365652"/>
              <a:gd name="connsiteY0" fmla="*/ 2682000 h 5364000"/>
              <a:gd name="connsiteX1" fmla="*/ 2681218 w 5365652"/>
              <a:gd name="connsiteY1" fmla="*/ 0 h 5364000"/>
              <a:gd name="connsiteX2" fmla="*/ 5193078 w 5365652"/>
              <a:gd name="connsiteY2" fmla="*/ 4084 h 5364000"/>
              <a:gd name="connsiteX3" fmla="*/ 5365652 w 5365652"/>
              <a:gd name="connsiteY3" fmla="*/ 199851 h 5364000"/>
              <a:gd name="connsiteX4" fmla="*/ 5362436 w 5365652"/>
              <a:gd name="connsiteY4" fmla="*/ 2682000 h 5364000"/>
              <a:gd name="connsiteX5" fmla="*/ 2681218 w 5365652"/>
              <a:gd name="connsiteY5" fmla="*/ 5364000 h 5364000"/>
              <a:gd name="connsiteX6" fmla="*/ 0 w 5365652"/>
              <a:gd name="connsiteY6" fmla="*/ 2682000 h 5364000"/>
              <a:gd name="connsiteX0" fmla="*/ 0 w 5365652"/>
              <a:gd name="connsiteY0" fmla="*/ 2682000 h 5364000"/>
              <a:gd name="connsiteX1" fmla="*/ 2681218 w 5365652"/>
              <a:gd name="connsiteY1" fmla="*/ 0 h 5364000"/>
              <a:gd name="connsiteX2" fmla="*/ 5193078 w 5365652"/>
              <a:gd name="connsiteY2" fmla="*/ 4084 h 5364000"/>
              <a:gd name="connsiteX3" fmla="*/ 5365652 w 5365652"/>
              <a:gd name="connsiteY3" fmla="*/ 199851 h 5364000"/>
              <a:gd name="connsiteX4" fmla="*/ 5362436 w 5365652"/>
              <a:gd name="connsiteY4" fmla="*/ 2682000 h 5364000"/>
              <a:gd name="connsiteX5" fmla="*/ 2681218 w 5365652"/>
              <a:gd name="connsiteY5" fmla="*/ 5364000 h 5364000"/>
              <a:gd name="connsiteX6" fmla="*/ 0 w 5365652"/>
              <a:gd name="connsiteY6" fmla="*/ 2682000 h 5364000"/>
              <a:gd name="connsiteX0" fmla="*/ 0 w 5365828"/>
              <a:gd name="connsiteY0" fmla="*/ 2682000 h 5364000"/>
              <a:gd name="connsiteX1" fmla="*/ 2681218 w 5365828"/>
              <a:gd name="connsiteY1" fmla="*/ 0 h 5364000"/>
              <a:gd name="connsiteX2" fmla="*/ 5193078 w 5365828"/>
              <a:gd name="connsiteY2" fmla="*/ 4084 h 5364000"/>
              <a:gd name="connsiteX3" fmla="*/ 5365652 w 5365828"/>
              <a:gd name="connsiteY3" fmla="*/ 199851 h 5364000"/>
              <a:gd name="connsiteX4" fmla="*/ 5362436 w 5365828"/>
              <a:gd name="connsiteY4" fmla="*/ 2682000 h 5364000"/>
              <a:gd name="connsiteX5" fmla="*/ 2681218 w 5365828"/>
              <a:gd name="connsiteY5" fmla="*/ 5364000 h 5364000"/>
              <a:gd name="connsiteX6" fmla="*/ 0 w 5365828"/>
              <a:gd name="connsiteY6" fmla="*/ 2682000 h 53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5828" h="5364000">
                <a:moveTo>
                  <a:pt x="0" y="2682000"/>
                </a:moveTo>
                <a:cubicBezTo>
                  <a:pt x="0" y="1200772"/>
                  <a:pt x="1200422" y="0"/>
                  <a:pt x="2681218" y="0"/>
                </a:cubicBezTo>
                <a:lnTo>
                  <a:pt x="5193078" y="4084"/>
                </a:lnTo>
                <a:cubicBezTo>
                  <a:pt x="5345926" y="9322"/>
                  <a:pt x="5368145" y="109882"/>
                  <a:pt x="5365652" y="199851"/>
                </a:cubicBezTo>
                <a:lnTo>
                  <a:pt x="5362436" y="2682000"/>
                </a:lnTo>
                <a:cubicBezTo>
                  <a:pt x="5362436" y="4163228"/>
                  <a:pt x="4162014" y="5364000"/>
                  <a:pt x="2681218" y="5364000"/>
                </a:cubicBezTo>
                <a:cubicBezTo>
                  <a:pt x="1200422" y="5364000"/>
                  <a:pt x="0" y="4163228"/>
                  <a:pt x="0" y="2682000"/>
                </a:cubicBezTo>
                <a:close/>
              </a:path>
            </a:pathLst>
          </a:custGeom>
          <a:noFill/>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Char char="•"/>
              <a:tabLst/>
              <a:defRPr lang="sv-SE" smtClean="0"/>
            </a:lvl1pPr>
          </a:lstStyle>
          <a:p>
            <a:r>
              <a:rPr lang="sv-SE" dirty="0"/>
              <a:t>Montera in bild i markören genom att klicka på bildikonen i mitten av markören</a:t>
            </a:r>
          </a:p>
          <a:p>
            <a:endParaRPr lang="sv-SE" dirty="0"/>
          </a:p>
        </p:txBody>
      </p:sp>
    </p:spTree>
    <p:extLst>
      <p:ext uri="{BB962C8B-B14F-4D97-AF65-F5344CB8AC3E}">
        <p14:creationId xmlns:p14="http://schemas.microsoft.com/office/powerpoint/2010/main" val="356000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dobjekt 7"/>
          <p:cNvPicPr>
            <a:picLocks noChangeAspect="1"/>
          </p:cNvPicPr>
          <p:nvPr/>
        </p:nvPicPr>
        <p:blipFill>
          <a:blip r:embed="rId19"/>
          <a:stretch>
            <a:fillRect/>
          </a:stretch>
        </p:blipFill>
        <p:spPr>
          <a:xfrm>
            <a:off x="375783" y="366546"/>
            <a:ext cx="2617418" cy="649062"/>
          </a:xfrm>
          <a:prstGeom prst="rect">
            <a:avLst/>
          </a:prstGeom>
        </p:spPr>
      </p:pic>
      <p:sp>
        <p:nvSpPr>
          <p:cNvPr id="2" name="Platshållare för rubrik 1">
            <a:extLst>
              <a:ext uri="{FF2B5EF4-FFF2-40B4-BE49-F238E27FC236}">
                <a16:creationId xmlns:a16="http://schemas.microsoft.com/office/drawing/2014/main" id="{2600B1AA-132C-4DAA-8011-948E234FEE25}"/>
              </a:ext>
            </a:extLst>
          </p:cNvPr>
          <p:cNvSpPr>
            <a:spLocks noGrp="1"/>
          </p:cNvSpPr>
          <p:nvPr>
            <p:ph type="title"/>
          </p:nvPr>
        </p:nvSpPr>
        <p:spPr>
          <a:xfrm>
            <a:off x="933451" y="1628775"/>
            <a:ext cx="7496176" cy="468313"/>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1">
            <a:extLst>
              <a:ext uri="{FF2B5EF4-FFF2-40B4-BE49-F238E27FC236}">
                <a16:creationId xmlns:a16="http://schemas.microsoft.com/office/drawing/2014/main" id="{C1ED8CBC-5CFA-456D-AFFA-051BD55E38E1}"/>
              </a:ext>
            </a:extLst>
          </p:cNvPr>
          <p:cNvSpPr>
            <a:spLocks noGrp="1"/>
          </p:cNvSpPr>
          <p:nvPr>
            <p:ph type="body" idx="1"/>
          </p:nvPr>
        </p:nvSpPr>
        <p:spPr>
          <a:xfrm>
            <a:off x="938213" y="2195999"/>
            <a:ext cx="7497700" cy="334962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1A183300-C069-4B10-B38A-085CE89B9279}"/>
              </a:ext>
            </a:extLst>
          </p:cNvPr>
          <p:cNvSpPr>
            <a:spLocks noGrp="1"/>
          </p:cNvSpPr>
          <p:nvPr>
            <p:ph type="dt" sz="half" idx="2"/>
          </p:nvPr>
        </p:nvSpPr>
        <p:spPr>
          <a:xfrm>
            <a:off x="371517" y="6283056"/>
            <a:ext cx="722843" cy="365125"/>
          </a:xfrm>
          <a:prstGeom prst="rect">
            <a:avLst/>
          </a:prstGeom>
        </p:spPr>
        <p:txBody>
          <a:bodyPr vert="horz" lIns="0" tIns="0" rIns="0" bIns="0" rtlCol="0" anchor="ctr"/>
          <a:lstStyle>
            <a:lvl1pPr algn="l">
              <a:defRPr sz="1100">
                <a:solidFill>
                  <a:schemeClr val="tx1">
                    <a:tint val="75000"/>
                  </a:schemeClr>
                </a:solidFill>
              </a:defRPr>
            </a:lvl1pPr>
          </a:lstStyle>
          <a:p>
            <a:fld id="{62257FCC-E3D5-40C7-AA8F-9B1EA54BE42D}" type="datetime1">
              <a:rPr lang="sv-SE" smtClean="0"/>
              <a:t>2019-10-07</a:t>
            </a:fld>
            <a:endParaRPr lang="sv-SE" dirty="0"/>
          </a:p>
        </p:txBody>
      </p:sp>
      <p:sp>
        <p:nvSpPr>
          <p:cNvPr id="5" name="Platshållare för sidfot 4">
            <a:extLst>
              <a:ext uri="{FF2B5EF4-FFF2-40B4-BE49-F238E27FC236}">
                <a16:creationId xmlns:a16="http://schemas.microsoft.com/office/drawing/2014/main" id="{9CDE12EA-0014-4CF1-9776-34159B002662}"/>
              </a:ext>
            </a:extLst>
          </p:cNvPr>
          <p:cNvSpPr>
            <a:spLocks noGrp="1"/>
          </p:cNvSpPr>
          <p:nvPr>
            <p:ph type="ftr" sz="quarter" idx="3"/>
          </p:nvPr>
        </p:nvSpPr>
        <p:spPr>
          <a:xfrm>
            <a:off x="1103250" y="6283056"/>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sv-SE" dirty="0"/>
              <a:t>Sidfot om man väljer att infoga en sådan i sin presentation</a:t>
            </a:r>
          </a:p>
        </p:txBody>
      </p:sp>
      <p:sp>
        <p:nvSpPr>
          <p:cNvPr id="6" name="Platshållare för bildnummer 5">
            <a:extLst>
              <a:ext uri="{FF2B5EF4-FFF2-40B4-BE49-F238E27FC236}">
                <a16:creationId xmlns:a16="http://schemas.microsoft.com/office/drawing/2014/main" id="{5CCC1650-5124-499D-8497-C722286CD52F}"/>
              </a:ext>
            </a:extLst>
          </p:cNvPr>
          <p:cNvSpPr>
            <a:spLocks noGrp="1"/>
          </p:cNvSpPr>
          <p:nvPr>
            <p:ph type="sldNum" sz="quarter" idx="4"/>
          </p:nvPr>
        </p:nvSpPr>
        <p:spPr>
          <a:xfrm>
            <a:off x="11741001" y="6417310"/>
            <a:ext cx="38495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2E2DB5-735B-4F7F-A637-FB3AD506D98E}" type="slidenum">
              <a:rPr lang="sv-SE" smtClean="0"/>
              <a:t>‹#›</a:t>
            </a:fld>
            <a:endParaRPr lang="sv-SE"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02" r:id="rId1"/>
    <p:sldLayoutId id="2147483677" r:id="rId2"/>
    <p:sldLayoutId id="2147483692" r:id="rId3"/>
    <p:sldLayoutId id="2147483684" r:id="rId4"/>
    <p:sldLayoutId id="2147483704" r:id="rId5"/>
    <p:sldLayoutId id="2147483706" r:id="rId6"/>
    <p:sldLayoutId id="2147483688" r:id="rId7"/>
    <p:sldLayoutId id="2147483713" r:id="rId8"/>
    <p:sldLayoutId id="2147483714" r:id="rId9"/>
    <p:sldLayoutId id="2147483694" r:id="rId10"/>
    <p:sldLayoutId id="2147483696" r:id="rId11"/>
    <p:sldLayoutId id="2147483701" r:id="rId12"/>
    <p:sldLayoutId id="2147483697" r:id="rId13"/>
    <p:sldLayoutId id="2147483693" r:id="rId14"/>
    <p:sldLayoutId id="2147483676" r:id="rId15"/>
    <p:sldLayoutId id="2147483679" r:id="rId16"/>
    <p:sldLayoutId id="2147483700" r:id="rId17"/>
  </p:sldLayoutIdLst>
  <p:hf hdr="0"/>
  <p:txStyles>
    <p:titleStyle>
      <a:lvl1pPr algn="l" defTabSz="914400" rtl="0" eaLnBrk="1" latinLnBrk="0" hangingPunct="1">
        <a:lnSpc>
          <a:spcPct val="90000"/>
        </a:lnSpc>
        <a:spcBef>
          <a:spcPct val="0"/>
        </a:spcBef>
        <a:buNone/>
        <a:defRPr sz="2600" b="1" kern="1200">
          <a:solidFill>
            <a:schemeClr val="tx1"/>
          </a:solidFill>
          <a:latin typeface="+mj-lt"/>
          <a:ea typeface="Tw Cen MT" charset="0"/>
          <a:cs typeface="Tw Cen MT" charset="0"/>
        </a:defRPr>
      </a:lvl1pPr>
    </p:titleStyle>
    <p:body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Tw Cen MT" charset="0"/>
          <a:cs typeface="Tw Cen MT" charset="0"/>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24" userDrawn="1">
          <p15:clr>
            <a:srgbClr val="F26B43"/>
          </p15:clr>
        </p15:guide>
        <p15:guide id="3" pos="3840" userDrawn="1">
          <p15:clr>
            <a:srgbClr val="F26B43"/>
          </p15:clr>
        </p15:guide>
        <p15:guide id="4" pos="7446" userDrawn="1">
          <p15:clr>
            <a:srgbClr val="F26B43"/>
          </p15:clr>
        </p15:guide>
        <p15:guide id="5" orient="horz" pos="1026" userDrawn="1">
          <p15:clr>
            <a:srgbClr val="F26B43"/>
          </p15:clr>
        </p15:guide>
        <p15:guide id="6" orient="horz" pos="3498" userDrawn="1">
          <p15:clr>
            <a:srgbClr val="F26B43"/>
          </p15:clr>
        </p15:guide>
        <p15:guide id="7" orient="horz" pos="1321" userDrawn="1">
          <p15:clr>
            <a:srgbClr val="F26B43"/>
          </p15:clr>
        </p15:guide>
        <p15:guide id="8" orient="horz" pos="228" userDrawn="1">
          <p15:clr>
            <a:srgbClr val="F26B43"/>
          </p15:clr>
        </p15:guide>
        <p15:guide id="10" pos="5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www.gotabiblioteken.se/en/web/arena/mjolby-bibliotek" TargetMode="External"/><Relationship Id="rId2" Type="http://schemas.openxmlformats.org/officeDocument/2006/relationships/hyperlink" Target="mailto:Anya.feltreuter@mjolby.se" TargetMode="External"/><Relationship Id="rId1" Type="http://schemas.openxmlformats.org/officeDocument/2006/relationships/slideLayout" Target="../slideLayouts/slideLayout9.xml"/><Relationship Id="rId6" Type="http://schemas.openxmlformats.org/officeDocument/2006/relationships/image" Target="../media/image5.jpg"/><Relationship Id="rId5" Type="http://schemas.openxmlformats.org/officeDocument/2006/relationships/hyperlink" Target="https://www.ifla.org/management-and-marketing" TargetMode="External"/><Relationship Id="rId4" Type="http://schemas.openxmlformats.org/officeDocument/2006/relationships/hyperlink" Target="https://www.facebook.com/IFLA.Mand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unicef.org/child-rights-convention/what-is-the-convention"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mailto:Anya.feltreuter@mjolby.se" TargetMode="Externa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278698" y="253177"/>
            <a:ext cx="7488300" cy="5590032"/>
          </a:xfrm>
        </p:spPr>
        <p:txBody>
          <a:bodyPr/>
          <a:lstStyle/>
          <a:p>
            <a:pPr algn="ctr"/>
            <a:r>
              <a:rPr lang="sv-SE" dirty="0" err="1">
                <a:solidFill>
                  <a:srgbClr val="FF0000"/>
                </a:solidFill>
              </a:rPr>
              <a:t>Libraries</a:t>
            </a:r>
            <a:r>
              <a:rPr lang="sv-SE" dirty="0"/>
              <a:t> for </a:t>
            </a:r>
            <a:r>
              <a:rPr lang="sv-SE" dirty="0" err="1"/>
              <a:t>everyone</a:t>
            </a:r>
            <a:r>
              <a:rPr lang="sv-SE" dirty="0"/>
              <a:t>! </a:t>
            </a:r>
            <a:r>
              <a:rPr lang="sv-SE" b="0" dirty="0" err="1"/>
              <a:t>Working</a:t>
            </a:r>
            <a:r>
              <a:rPr lang="sv-SE" b="0" dirty="0"/>
              <a:t> </a:t>
            </a:r>
            <a:r>
              <a:rPr lang="sv-SE" b="0" dirty="0" err="1"/>
              <a:t>with</a:t>
            </a:r>
            <a:r>
              <a:rPr lang="sv-SE" b="0" dirty="0"/>
              <a:t> </a:t>
            </a:r>
            <a:r>
              <a:rPr lang="sv-SE" b="0" dirty="0" err="1"/>
              <a:t>inclusion</a:t>
            </a:r>
            <a:r>
              <a:rPr lang="sv-SE" b="0" dirty="0"/>
              <a:t> and </a:t>
            </a:r>
            <a:r>
              <a:rPr lang="sv-SE" b="0" dirty="0" err="1"/>
              <a:t>accessibility</a:t>
            </a:r>
            <a:r>
              <a:rPr lang="sv-SE" b="0" dirty="0"/>
              <a:t> in Swedish Public </a:t>
            </a:r>
            <a:r>
              <a:rPr lang="sv-SE" b="0" dirty="0" err="1" smtClean="0"/>
              <a:t>Libraries</a:t>
            </a:r>
            <a:r>
              <a:rPr lang="sv-SE" dirty="0" smtClean="0"/>
              <a:t/>
            </a:r>
            <a:br>
              <a:rPr lang="sv-SE" dirty="0" smtClean="0"/>
            </a:br>
            <a:r>
              <a:rPr lang="sv-SE" dirty="0" smtClean="0"/>
              <a:t/>
            </a:r>
            <a:br>
              <a:rPr lang="sv-SE" dirty="0" smtClean="0"/>
            </a:br>
            <a:endParaRPr lang="sv-SE" sz="2000"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029" y="5144137"/>
            <a:ext cx="955941" cy="873889"/>
          </a:xfrm>
          <a:prstGeom prst="rect">
            <a:avLst/>
          </a:prstGeom>
        </p:spPr>
      </p:pic>
    </p:spTree>
    <p:extLst>
      <p:ext uri="{BB962C8B-B14F-4D97-AF65-F5344CB8AC3E}">
        <p14:creationId xmlns:p14="http://schemas.microsoft.com/office/powerpoint/2010/main" val="38058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pPr marL="0" indent="0"/>
            <a:r>
              <a:rPr lang="sv-SE" dirty="0" err="1" smtClean="0"/>
              <a:t>Functional</a:t>
            </a:r>
            <a:r>
              <a:rPr lang="sv-SE" dirty="0" smtClean="0"/>
              <a:t> </a:t>
            </a:r>
            <a:r>
              <a:rPr lang="sv-SE" dirty="0" err="1" smtClean="0"/>
              <a:t>disabilities</a:t>
            </a:r>
            <a:endParaRPr lang="sv-SE" dirty="0"/>
          </a:p>
        </p:txBody>
      </p:sp>
      <p:sp>
        <p:nvSpPr>
          <p:cNvPr id="6" name="Platshållare för text 5"/>
          <p:cNvSpPr>
            <a:spLocks noGrp="1"/>
          </p:cNvSpPr>
          <p:nvPr>
            <p:ph type="body" sz="quarter" idx="15"/>
          </p:nvPr>
        </p:nvSpPr>
        <p:spPr>
          <a:xfrm>
            <a:off x="938212" y="2097088"/>
            <a:ext cx="4745100" cy="4037011"/>
          </a:xfrm>
        </p:spPr>
        <p:txBody>
          <a:bodyPr>
            <a:normAutofit/>
          </a:bodyPr>
          <a:lstStyle/>
          <a:p>
            <a:pPr marL="0" indent="0">
              <a:buNone/>
            </a:pPr>
            <a:endParaRPr lang="sv-SE" dirty="0" smtClean="0"/>
          </a:p>
          <a:p>
            <a:pPr marL="0" indent="0">
              <a:buNone/>
            </a:pPr>
            <a:r>
              <a:rPr lang="sv-SE" dirty="0" err="1" smtClean="0"/>
              <a:t>Having</a:t>
            </a:r>
            <a:r>
              <a:rPr lang="sv-SE" dirty="0" smtClean="0"/>
              <a:t> </a:t>
            </a:r>
            <a:r>
              <a:rPr lang="sv-SE" dirty="0" err="1" smtClean="0"/>
              <a:t>functional</a:t>
            </a:r>
            <a:r>
              <a:rPr lang="sv-SE" dirty="0" smtClean="0"/>
              <a:t> </a:t>
            </a:r>
            <a:r>
              <a:rPr lang="sv-SE" dirty="0" err="1" smtClean="0"/>
              <a:t>disabilities</a:t>
            </a:r>
            <a:r>
              <a:rPr lang="sv-SE" dirty="0" smtClean="0"/>
              <a:t> </a:t>
            </a:r>
            <a:r>
              <a:rPr lang="sv-SE" dirty="0" err="1" smtClean="0"/>
              <a:t>means</a:t>
            </a:r>
            <a:r>
              <a:rPr lang="sv-SE" dirty="0" smtClean="0"/>
              <a:t> </a:t>
            </a:r>
            <a:r>
              <a:rPr lang="sv-SE" dirty="0" err="1" smtClean="0"/>
              <a:t>that</a:t>
            </a:r>
            <a:r>
              <a:rPr lang="sv-SE" dirty="0" smtClean="0"/>
              <a:t> </a:t>
            </a:r>
            <a:r>
              <a:rPr lang="sv-SE" dirty="0" err="1" smtClean="0"/>
              <a:t>you</a:t>
            </a:r>
            <a:r>
              <a:rPr lang="sv-SE" dirty="0" smtClean="0"/>
              <a:t> </a:t>
            </a:r>
            <a:r>
              <a:rPr lang="sv-SE" dirty="0" err="1" smtClean="0"/>
              <a:t>have</a:t>
            </a:r>
            <a:r>
              <a:rPr lang="sv-SE" dirty="0" smtClean="0"/>
              <a:t> </a:t>
            </a:r>
            <a:r>
              <a:rPr lang="sv-SE" dirty="0" err="1" smtClean="0"/>
              <a:t>reduced</a:t>
            </a:r>
            <a:r>
              <a:rPr lang="sv-SE" dirty="0" smtClean="0"/>
              <a:t> </a:t>
            </a:r>
            <a:r>
              <a:rPr lang="sv-SE" dirty="0" err="1" smtClean="0"/>
              <a:t>capacity</a:t>
            </a:r>
            <a:r>
              <a:rPr lang="sv-SE" dirty="0" smtClean="0"/>
              <a:t> to </a:t>
            </a:r>
            <a:r>
              <a:rPr lang="sv-SE" dirty="0" err="1" smtClean="0"/>
              <a:t>function</a:t>
            </a:r>
            <a:r>
              <a:rPr lang="sv-SE" dirty="0" smtClean="0"/>
              <a:t> </a:t>
            </a:r>
            <a:r>
              <a:rPr lang="sv-SE" dirty="0" err="1" smtClean="0"/>
              <a:t>physically</a:t>
            </a:r>
            <a:r>
              <a:rPr lang="sv-SE" dirty="0" smtClean="0"/>
              <a:t>, </a:t>
            </a:r>
            <a:r>
              <a:rPr lang="sv-SE" dirty="0" err="1" smtClean="0"/>
              <a:t>mentally</a:t>
            </a:r>
            <a:r>
              <a:rPr lang="sv-SE" dirty="0" smtClean="0"/>
              <a:t> or </a:t>
            </a:r>
            <a:r>
              <a:rPr lang="sv-SE" dirty="0" err="1" smtClean="0"/>
              <a:t>intellectually</a:t>
            </a:r>
            <a:r>
              <a:rPr lang="sv-SE" dirty="0" smtClean="0"/>
              <a:t>. </a:t>
            </a:r>
          </a:p>
          <a:p>
            <a:pPr marL="0" indent="0">
              <a:buNone/>
            </a:pPr>
            <a:r>
              <a:rPr lang="sv-SE" dirty="0" smtClean="0"/>
              <a:t>It </a:t>
            </a:r>
            <a:r>
              <a:rPr lang="sv-SE" dirty="0" err="1" smtClean="0"/>
              <a:t>can</a:t>
            </a:r>
            <a:r>
              <a:rPr lang="sv-SE" dirty="0" smtClean="0"/>
              <a:t> be </a:t>
            </a:r>
            <a:r>
              <a:rPr lang="sv-SE" dirty="0" err="1" smtClean="0"/>
              <a:t>temporary</a:t>
            </a:r>
            <a:r>
              <a:rPr lang="sv-SE" dirty="0" smtClean="0"/>
              <a:t> or permanent. </a:t>
            </a:r>
          </a:p>
          <a:p>
            <a:pPr marL="0" indent="0">
              <a:buNone/>
            </a:pPr>
            <a:r>
              <a:rPr lang="sv-SE" dirty="0" err="1" smtClean="0"/>
              <a:t>According</a:t>
            </a:r>
            <a:r>
              <a:rPr lang="sv-SE" dirty="0" smtClean="0"/>
              <a:t> to the Swedish </a:t>
            </a:r>
            <a:r>
              <a:rPr lang="sv-SE" dirty="0" err="1" smtClean="0"/>
              <a:t>Library</a:t>
            </a:r>
            <a:r>
              <a:rPr lang="sv-SE" dirty="0" smtClean="0"/>
              <a:t> </a:t>
            </a:r>
            <a:r>
              <a:rPr lang="sv-SE" dirty="0" err="1" smtClean="0"/>
              <a:t>Act</a:t>
            </a:r>
            <a:r>
              <a:rPr lang="sv-SE" dirty="0" smtClean="0"/>
              <a:t> </a:t>
            </a:r>
            <a:r>
              <a:rPr lang="sv-SE" dirty="0" err="1"/>
              <a:t>p</a:t>
            </a:r>
            <a:r>
              <a:rPr lang="sv-SE" dirty="0" err="1" smtClean="0"/>
              <a:t>eople</a:t>
            </a:r>
            <a:r>
              <a:rPr lang="sv-SE" dirty="0" smtClean="0"/>
              <a:t> </a:t>
            </a:r>
            <a:r>
              <a:rPr lang="sv-SE" dirty="0" err="1"/>
              <a:t>with</a:t>
            </a:r>
            <a:r>
              <a:rPr lang="sv-SE" dirty="0"/>
              <a:t> </a:t>
            </a:r>
            <a:r>
              <a:rPr lang="sv-SE" dirty="0" err="1"/>
              <a:t>disabilities</a:t>
            </a:r>
            <a:r>
              <a:rPr lang="sv-SE" dirty="0"/>
              <a:t> </a:t>
            </a:r>
            <a:r>
              <a:rPr lang="sv-SE" dirty="0" err="1" smtClean="0"/>
              <a:t>are</a:t>
            </a:r>
            <a:r>
              <a:rPr lang="sv-SE" dirty="0" smtClean="0"/>
              <a:t> </a:t>
            </a:r>
            <a:r>
              <a:rPr lang="sv-SE" dirty="0"/>
              <a:t>a </a:t>
            </a:r>
            <a:r>
              <a:rPr lang="sv-SE" dirty="0" err="1"/>
              <a:t>prioritized</a:t>
            </a:r>
            <a:r>
              <a:rPr lang="sv-SE" dirty="0"/>
              <a:t> </a:t>
            </a:r>
            <a:r>
              <a:rPr lang="sv-SE" dirty="0" err="1"/>
              <a:t>group</a:t>
            </a:r>
            <a:r>
              <a:rPr lang="sv-SE" dirty="0" smtClean="0"/>
              <a:t>.</a:t>
            </a:r>
          </a:p>
          <a:p>
            <a:pPr marL="0" indent="0">
              <a:buNone/>
            </a:pPr>
            <a:endParaRPr lang="sv-SE" dirty="0"/>
          </a:p>
          <a:p>
            <a:pPr marL="0" indent="0">
              <a:buNone/>
            </a:pPr>
            <a:endParaRPr lang="sv-SE" dirty="0" smtClean="0"/>
          </a:p>
          <a:p>
            <a:pPr marL="0" indent="0">
              <a:buNone/>
            </a:pPr>
            <a:endParaRPr lang="sv-SE" dirty="0" smtClean="0"/>
          </a:p>
          <a:p>
            <a:pPr marL="0" indent="0">
              <a:buNone/>
            </a:pPr>
            <a:endParaRPr lang="sv-SE" dirty="0" smtClean="0"/>
          </a:p>
          <a:p>
            <a:endParaRPr lang="sv-SE" dirty="0"/>
          </a:p>
          <a:p>
            <a:pPr marL="0" indent="0">
              <a:buNone/>
            </a:pPr>
            <a:endParaRPr lang="sv-SE" dirty="0" smtClean="0"/>
          </a:p>
          <a:p>
            <a:endParaRPr lang="sv-SE" dirty="0"/>
          </a:p>
        </p:txBody>
      </p:sp>
      <p:pic>
        <p:nvPicPr>
          <p:cNvPr id="3" name="Platshållare för bild 2"/>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417" r="20417"/>
          <a:stretch>
            <a:fillRect/>
          </a:stretch>
        </p:blipFill>
        <p:spPr>
          <a:xfrm>
            <a:off x="6096000" y="0"/>
            <a:ext cx="6096000" cy="6858000"/>
          </a:xfrm>
        </p:spPr>
      </p:pic>
    </p:spTree>
    <p:extLst>
      <p:ext uri="{BB962C8B-B14F-4D97-AF65-F5344CB8AC3E}">
        <p14:creationId xmlns:p14="http://schemas.microsoft.com/office/powerpoint/2010/main" val="3593618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pPr marL="0" indent="0"/>
            <a:r>
              <a:rPr lang="sv-SE" dirty="0" err="1" smtClean="0"/>
              <a:t>What</a:t>
            </a:r>
            <a:r>
              <a:rPr lang="sv-SE" dirty="0" smtClean="0"/>
              <a:t> </a:t>
            </a:r>
            <a:r>
              <a:rPr lang="sv-SE" dirty="0" err="1" smtClean="0"/>
              <a:t>does</a:t>
            </a:r>
            <a:r>
              <a:rPr lang="sv-SE" dirty="0" smtClean="0"/>
              <a:t> Swedish Public </a:t>
            </a:r>
            <a:r>
              <a:rPr lang="sv-SE" dirty="0" err="1" smtClean="0"/>
              <a:t>Libraries</a:t>
            </a:r>
            <a:r>
              <a:rPr lang="sv-SE" dirty="0" smtClean="0"/>
              <a:t> offer?</a:t>
            </a:r>
            <a:endParaRPr lang="sv-SE" dirty="0"/>
          </a:p>
        </p:txBody>
      </p:sp>
      <p:sp>
        <p:nvSpPr>
          <p:cNvPr id="6" name="Platshållare för text 5"/>
          <p:cNvSpPr>
            <a:spLocks noGrp="1"/>
          </p:cNvSpPr>
          <p:nvPr>
            <p:ph type="body" sz="quarter" idx="15"/>
          </p:nvPr>
        </p:nvSpPr>
        <p:spPr>
          <a:xfrm>
            <a:off x="938212" y="2097088"/>
            <a:ext cx="4745100" cy="4037011"/>
          </a:xfrm>
        </p:spPr>
        <p:txBody>
          <a:bodyPr>
            <a:normAutofit/>
          </a:bodyPr>
          <a:lstStyle/>
          <a:p>
            <a:pPr marL="0" indent="0">
              <a:buNone/>
            </a:pPr>
            <a:endParaRPr lang="sv-SE" dirty="0" smtClean="0"/>
          </a:p>
          <a:p>
            <a:r>
              <a:rPr lang="sv-SE" dirty="0" smtClean="0"/>
              <a:t>Special services</a:t>
            </a:r>
          </a:p>
          <a:p>
            <a:r>
              <a:rPr lang="sv-SE" dirty="0" smtClean="0"/>
              <a:t>Special events</a:t>
            </a:r>
          </a:p>
          <a:p>
            <a:r>
              <a:rPr lang="sv-SE" dirty="0" err="1" smtClean="0"/>
              <a:t>Constantly</a:t>
            </a:r>
            <a:r>
              <a:rPr lang="sv-SE" dirty="0" smtClean="0"/>
              <a:t> </a:t>
            </a:r>
            <a:r>
              <a:rPr lang="sv-SE" dirty="0" err="1" smtClean="0"/>
              <a:t>improve</a:t>
            </a:r>
            <a:r>
              <a:rPr lang="sv-SE" dirty="0" smtClean="0"/>
              <a:t> </a:t>
            </a:r>
            <a:r>
              <a:rPr lang="sv-SE" dirty="0" err="1" smtClean="0"/>
              <a:t>accessability</a:t>
            </a:r>
            <a:r>
              <a:rPr lang="sv-SE" dirty="0" smtClean="0"/>
              <a:t> in </a:t>
            </a:r>
            <a:r>
              <a:rPr lang="sv-SE" dirty="0" err="1" smtClean="0"/>
              <a:t>our</a:t>
            </a:r>
            <a:r>
              <a:rPr lang="sv-SE" dirty="0" smtClean="0"/>
              <a:t> </a:t>
            </a:r>
            <a:r>
              <a:rPr lang="sv-SE" dirty="0" err="1" smtClean="0"/>
              <a:t>libraries</a:t>
            </a:r>
            <a:r>
              <a:rPr lang="sv-SE" dirty="0" smtClean="0"/>
              <a:t> and services </a:t>
            </a:r>
          </a:p>
          <a:p>
            <a:pPr marL="0" indent="0">
              <a:buNone/>
            </a:pPr>
            <a:endParaRPr lang="sv-SE" dirty="0"/>
          </a:p>
          <a:p>
            <a:pPr marL="0" indent="0">
              <a:buNone/>
            </a:pPr>
            <a:endParaRPr lang="sv-SE" dirty="0" smtClean="0"/>
          </a:p>
          <a:p>
            <a:pPr marL="0" indent="0">
              <a:buNone/>
            </a:pPr>
            <a:endParaRPr lang="sv-SE" dirty="0" smtClean="0"/>
          </a:p>
          <a:p>
            <a:pPr marL="0" indent="0">
              <a:buNone/>
            </a:pPr>
            <a:endParaRPr lang="sv-SE" dirty="0" smtClean="0"/>
          </a:p>
          <a:p>
            <a:endParaRPr lang="sv-SE" dirty="0"/>
          </a:p>
          <a:p>
            <a:pPr marL="0" indent="0">
              <a:buNone/>
            </a:pPr>
            <a:endParaRPr lang="sv-SE" dirty="0" smtClean="0"/>
          </a:p>
          <a:p>
            <a:endParaRPr lang="sv-SE" dirty="0"/>
          </a:p>
        </p:txBody>
      </p:sp>
      <p:pic>
        <p:nvPicPr>
          <p:cNvPr id="5" name="Platshållare för bild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5525" r="5525"/>
          <a:stretch>
            <a:fillRect/>
          </a:stretch>
        </p:blipFill>
        <p:spPr/>
      </p:pic>
    </p:spTree>
    <p:extLst>
      <p:ext uri="{BB962C8B-B14F-4D97-AF65-F5344CB8AC3E}">
        <p14:creationId xmlns:p14="http://schemas.microsoft.com/office/powerpoint/2010/main" val="7223431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pPr marL="0" indent="0"/>
            <a:r>
              <a:rPr lang="sv-SE" dirty="0" smtClean="0"/>
              <a:t>Special services</a:t>
            </a:r>
            <a:endParaRPr lang="sv-SE" dirty="0"/>
          </a:p>
        </p:txBody>
      </p:sp>
      <p:sp>
        <p:nvSpPr>
          <p:cNvPr id="6" name="Platshållare för text 5"/>
          <p:cNvSpPr>
            <a:spLocks noGrp="1"/>
          </p:cNvSpPr>
          <p:nvPr>
            <p:ph type="body" sz="quarter" idx="15"/>
          </p:nvPr>
        </p:nvSpPr>
        <p:spPr>
          <a:xfrm>
            <a:off x="938212" y="2097088"/>
            <a:ext cx="4745100" cy="4037011"/>
          </a:xfrm>
        </p:spPr>
        <p:txBody>
          <a:bodyPr>
            <a:normAutofit fontScale="92500" lnSpcReduction="20000"/>
          </a:bodyPr>
          <a:lstStyle/>
          <a:p>
            <a:pPr marL="0" indent="0">
              <a:buNone/>
            </a:pPr>
            <a:endParaRPr lang="sv-SE" dirty="0" smtClean="0"/>
          </a:p>
          <a:p>
            <a:pPr marL="0" indent="0">
              <a:buNone/>
            </a:pPr>
            <a:r>
              <a:rPr lang="en-US" dirty="0"/>
              <a:t>Swedish Agency for Accessible Media, MTM, produces and distributes literature, newspapers and periodicals in accessible format to persons with reading impairments. </a:t>
            </a:r>
            <a:endParaRPr lang="en-US" dirty="0" smtClean="0"/>
          </a:p>
          <a:p>
            <a:pPr marL="0" indent="0">
              <a:buNone/>
            </a:pPr>
            <a:r>
              <a:rPr lang="sv-SE" dirty="0" err="1"/>
              <a:t>People</a:t>
            </a:r>
            <a:r>
              <a:rPr lang="sv-SE" dirty="0"/>
              <a:t> </a:t>
            </a:r>
            <a:r>
              <a:rPr lang="sv-SE" dirty="0" err="1"/>
              <a:t>with</a:t>
            </a:r>
            <a:r>
              <a:rPr lang="sv-SE" dirty="0"/>
              <a:t> </a:t>
            </a:r>
            <a:r>
              <a:rPr lang="sv-SE" dirty="0" err="1"/>
              <a:t>reading</a:t>
            </a:r>
            <a:r>
              <a:rPr lang="sv-SE" dirty="0"/>
              <a:t> </a:t>
            </a:r>
            <a:r>
              <a:rPr lang="sv-SE" dirty="0" err="1" smtClean="0"/>
              <a:t>impairments</a:t>
            </a:r>
            <a:r>
              <a:rPr lang="sv-SE" dirty="0" smtClean="0"/>
              <a:t> </a:t>
            </a:r>
            <a:r>
              <a:rPr lang="sv-SE" dirty="0" err="1"/>
              <a:t>can</a:t>
            </a:r>
            <a:r>
              <a:rPr lang="sv-SE" dirty="0"/>
              <a:t> get all </a:t>
            </a:r>
            <a:r>
              <a:rPr lang="sv-SE" dirty="0" err="1"/>
              <a:t>printed</a:t>
            </a:r>
            <a:r>
              <a:rPr lang="sv-SE" dirty="0"/>
              <a:t> </a:t>
            </a:r>
            <a:r>
              <a:rPr lang="sv-SE" dirty="0" err="1"/>
              <a:t>book</a:t>
            </a:r>
            <a:r>
              <a:rPr lang="sv-SE" dirty="0"/>
              <a:t> </a:t>
            </a:r>
            <a:r>
              <a:rPr lang="sv-SE" dirty="0" err="1"/>
              <a:t>recorded</a:t>
            </a:r>
            <a:r>
              <a:rPr lang="sv-SE" dirty="0"/>
              <a:t> for </a:t>
            </a:r>
            <a:r>
              <a:rPr lang="sv-SE" dirty="0" err="1" smtClean="0"/>
              <a:t>free</a:t>
            </a:r>
            <a:r>
              <a:rPr lang="sv-SE" dirty="0"/>
              <a:t> </a:t>
            </a:r>
            <a:r>
              <a:rPr lang="sv-SE" dirty="0" smtClean="0"/>
              <a:t>as </a:t>
            </a:r>
            <a:r>
              <a:rPr lang="sv-SE" dirty="0" err="1" smtClean="0"/>
              <a:t>audiobooks</a:t>
            </a:r>
            <a:r>
              <a:rPr lang="sv-SE" dirty="0" smtClean="0"/>
              <a:t> on cd or as digital </a:t>
            </a:r>
            <a:r>
              <a:rPr lang="sv-SE" dirty="0" err="1" smtClean="0"/>
              <a:t>resources</a:t>
            </a:r>
            <a:r>
              <a:rPr lang="sv-SE" dirty="0" smtClean="0"/>
              <a:t>. </a:t>
            </a:r>
          </a:p>
          <a:p>
            <a:pPr marL="0" indent="0">
              <a:buNone/>
            </a:pPr>
            <a:r>
              <a:rPr lang="sv-SE" dirty="0" err="1" smtClean="0"/>
              <a:t>Audionewspaper</a:t>
            </a:r>
            <a:r>
              <a:rPr lang="sv-SE" dirty="0" smtClean="0"/>
              <a:t> </a:t>
            </a:r>
            <a:r>
              <a:rPr lang="sv-SE" dirty="0"/>
              <a:t>– service </a:t>
            </a:r>
            <a:r>
              <a:rPr lang="sv-SE" dirty="0" err="1"/>
              <a:t>with</a:t>
            </a:r>
            <a:r>
              <a:rPr lang="sv-SE" dirty="0"/>
              <a:t> </a:t>
            </a:r>
            <a:r>
              <a:rPr lang="sv-SE" dirty="0" err="1"/>
              <a:t>books</a:t>
            </a:r>
            <a:r>
              <a:rPr lang="sv-SE" dirty="0"/>
              <a:t> and </a:t>
            </a:r>
            <a:r>
              <a:rPr lang="sv-SE" dirty="0" err="1"/>
              <a:t>newspaper</a:t>
            </a:r>
            <a:r>
              <a:rPr lang="sv-SE" dirty="0"/>
              <a:t> </a:t>
            </a:r>
            <a:r>
              <a:rPr lang="sv-SE" dirty="0" err="1"/>
              <a:t>directly</a:t>
            </a:r>
            <a:r>
              <a:rPr lang="sv-SE" dirty="0"/>
              <a:t> to </a:t>
            </a:r>
            <a:r>
              <a:rPr lang="sv-SE" dirty="0" err="1"/>
              <a:t>your</a:t>
            </a:r>
            <a:r>
              <a:rPr lang="sv-SE" dirty="0"/>
              <a:t> </a:t>
            </a:r>
            <a:r>
              <a:rPr lang="sv-SE" dirty="0" err="1" smtClean="0"/>
              <a:t>device</a:t>
            </a:r>
            <a:endParaRPr lang="sv-SE" dirty="0" smtClean="0"/>
          </a:p>
          <a:p>
            <a:pPr marL="0" indent="0">
              <a:buNone/>
            </a:pPr>
            <a:r>
              <a:rPr lang="sv-SE" b="1" dirty="0" smtClean="0">
                <a:solidFill>
                  <a:srgbClr val="FF0000"/>
                </a:solidFill>
              </a:rPr>
              <a:t>All </a:t>
            </a:r>
            <a:r>
              <a:rPr lang="sv-SE" b="1" dirty="0" err="1" smtClean="0">
                <a:solidFill>
                  <a:srgbClr val="FF0000"/>
                </a:solidFill>
              </a:rPr>
              <a:t>libraries</a:t>
            </a:r>
            <a:r>
              <a:rPr lang="sv-SE" b="1" dirty="0" smtClean="0">
                <a:solidFill>
                  <a:srgbClr val="FF0000"/>
                </a:solidFill>
              </a:rPr>
              <a:t> in Sweden must </a:t>
            </a:r>
            <a:r>
              <a:rPr lang="sv-SE" b="1" dirty="0" err="1" smtClean="0">
                <a:solidFill>
                  <a:srgbClr val="FF0000"/>
                </a:solidFill>
              </a:rPr>
              <a:t>provide</a:t>
            </a:r>
            <a:r>
              <a:rPr lang="sv-SE" b="1" dirty="0" smtClean="0">
                <a:solidFill>
                  <a:srgbClr val="FF0000"/>
                </a:solidFill>
              </a:rPr>
              <a:t> media in </a:t>
            </a:r>
            <a:r>
              <a:rPr lang="sv-SE" b="1" dirty="0" err="1" smtClean="0">
                <a:solidFill>
                  <a:srgbClr val="FF0000"/>
                </a:solidFill>
              </a:rPr>
              <a:t>accessible</a:t>
            </a:r>
            <a:r>
              <a:rPr lang="sv-SE" b="1" dirty="0" smtClean="0">
                <a:solidFill>
                  <a:srgbClr val="FF0000"/>
                </a:solidFill>
              </a:rPr>
              <a:t> formats.</a:t>
            </a:r>
          </a:p>
          <a:p>
            <a:pPr marL="0" indent="0">
              <a:buNone/>
            </a:pPr>
            <a:r>
              <a:rPr lang="sv-SE" dirty="0" smtClean="0"/>
              <a:t>Reading </a:t>
            </a:r>
            <a:r>
              <a:rPr lang="sv-SE" dirty="0" err="1" smtClean="0"/>
              <a:t>impairments</a:t>
            </a:r>
            <a:r>
              <a:rPr lang="sv-SE" dirty="0" smtClean="0"/>
              <a:t> is not </a:t>
            </a:r>
            <a:r>
              <a:rPr lang="sv-SE" dirty="0" err="1" smtClean="0"/>
              <a:t>only</a:t>
            </a:r>
            <a:r>
              <a:rPr lang="sv-SE" dirty="0" smtClean="0"/>
              <a:t> </a:t>
            </a:r>
            <a:r>
              <a:rPr lang="sv-SE" dirty="0" err="1" smtClean="0"/>
              <a:t>blindness</a:t>
            </a:r>
            <a:r>
              <a:rPr lang="sv-SE" dirty="0" smtClean="0"/>
              <a:t> or </a:t>
            </a:r>
            <a:r>
              <a:rPr lang="sv-SE" dirty="0" err="1" smtClean="0"/>
              <a:t>dyslexia</a:t>
            </a:r>
            <a:r>
              <a:rPr lang="sv-SE" dirty="0" smtClean="0"/>
              <a:t>, </a:t>
            </a:r>
            <a:r>
              <a:rPr lang="sv-SE" dirty="0" err="1" smtClean="0"/>
              <a:t>but</a:t>
            </a:r>
            <a:r>
              <a:rPr lang="sv-SE" dirty="0" smtClean="0"/>
              <a:t> </a:t>
            </a:r>
            <a:r>
              <a:rPr lang="sv-SE" dirty="0" err="1" smtClean="0"/>
              <a:t>can</a:t>
            </a:r>
            <a:r>
              <a:rPr lang="sv-SE" dirty="0" smtClean="0"/>
              <a:t> </a:t>
            </a:r>
            <a:r>
              <a:rPr lang="sv-SE" dirty="0" err="1" smtClean="0"/>
              <a:t>also</a:t>
            </a:r>
            <a:r>
              <a:rPr lang="sv-SE" dirty="0" smtClean="0"/>
              <a:t> be for </a:t>
            </a:r>
            <a:r>
              <a:rPr lang="sv-SE" dirty="0" err="1" smtClean="0"/>
              <a:t>example</a:t>
            </a:r>
            <a:r>
              <a:rPr lang="sv-SE" dirty="0" smtClean="0"/>
              <a:t> ADHD or </a:t>
            </a:r>
            <a:r>
              <a:rPr lang="sv-SE" dirty="0" err="1"/>
              <a:t>rheumatic</a:t>
            </a:r>
            <a:r>
              <a:rPr lang="sv-SE" dirty="0"/>
              <a:t> </a:t>
            </a:r>
            <a:r>
              <a:rPr lang="sv-SE" dirty="0" err="1" smtClean="0"/>
              <a:t>diseases</a:t>
            </a:r>
            <a:r>
              <a:rPr lang="sv-SE" dirty="0" smtClean="0"/>
              <a:t>. </a:t>
            </a:r>
            <a:r>
              <a:rPr lang="sv-SE" dirty="0"/>
              <a:t>Reading </a:t>
            </a:r>
            <a:r>
              <a:rPr lang="sv-SE" dirty="0" err="1"/>
              <a:t>impairments</a:t>
            </a:r>
            <a:r>
              <a:rPr lang="sv-SE" dirty="0"/>
              <a:t> </a:t>
            </a:r>
            <a:r>
              <a:rPr lang="sv-SE" dirty="0" err="1" smtClean="0"/>
              <a:t>can</a:t>
            </a:r>
            <a:r>
              <a:rPr lang="sv-SE" dirty="0" smtClean="0"/>
              <a:t> be </a:t>
            </a:r>
            <a:r>
              <a:rPr lang="sv-SE" dirty="0" err="1" smtClean="0"/>
              <a:t>temporary</a:t>
            </a:r>
            <a:r>
              <a:rPr lang="sv-SE" dirty="0" smtClean="0"/>
              <a:t>.</a:t>
            </a:r>
          </a:p>
          <a:p>
            <a:pPr marL="0" indent="0">
              <a:buNone/>
            </a:pPr>
            <a:endParaRPr lang="sv-SE" dirty="0"/>
          </a:p>
          <a:p>
            <a:pPr marL="0" indent="0">
              <a:buNone/>
            </a:pPr>
            <a:endParaRPr lang="sv-SE" dirty="0"/>
          </a:p>
          <a:p>
            <a:pPr marL="0" indent="0">
              <a:buNone/>
            </a:pPr>
            <a:endParaRPr lang="sv-SE" dirty="0" smtClean="0"/>
          </a:p>
          <a:p>
            <a:pPr marL="0" indent="0">
              <a:buNone/>
            </a:pPr>
            <a:endParaRPr lang="sv-SE" dirty="0" smtClean="0"/>
          </a:p>
          <a:p>
            <a:pPr marL="0" indent="0">
              <a:buNone/>
            </a:pPr>
            <a:endParaRPr lang="sv-SE" dirty="0" smtClean="0"/>
          </a:p>
          <a:p>
            <a:endParaRPr lang="sv-SE" dirty="0"/>
          </a:p>
          <a:p>
            <a:pPr marL="0" indent="0">
              <a:buNone/>
            </a:pPr>
            <a:endParaRPr lang="sv-SE" dirty="0" smtClean="0"/>
          </a:p>
          <a:p>
            <a:endParaRPr lang="sv-SE" dirty="0"/>
          </a:p>
        </p:txBody>
      </p:sp>
      <p:pic>
        <p:nvPicPr>
          <p:cNvPr id="8" name="Platshållare för bild 7"/>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5293" r="5293"/>
          <a:stretch>
            <a:fillRect/>
          </a:stretch>
        </p:blipFill>
        <p:spPr/>
      </p:pic>
    </p:spTree>
    <p:extLst>
      <p:ext uri="{BB962C8B-B14F-4D97-AF65-F5344CB8AC3E}">
        <p14:creationId xmlns:p14="http://schemas.microsoft.com/office/powerpoint/2010/main" val="2015683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pPr marL="0" indent="0"/>
            <a:r>
              <a:rPr lang="sv-SE" dirty="0" smtClean="0"/>
              <a:t>Special services</a:t>
            </a:r>
            <a:endParaRPr lang="sv-SE" dirty="0"/>
          </a:p>
        </p:txBody>
      </p:sp>
      <p:sp>
        <p:nvSpPr>
          <p:cNvPr id="6" name="Platshållare för text 5"/>
          <p:cNvSpPr>
            <a:spLocks noGrp="1"/>
          </p:cNvSpPr>
          <p:nvPr>
            <p:ph type="body" sz="quarter" idx="15"/>
          </p:nvPr>
        </p:nvSpPr>
        <p:spPr>
          <a:xfrm>
            <a:off x="910780" y="2097088"/>
            <a:ext cx="4745100" cy="4037011"/>
          </a:xfrm>
        </p:spPr>
        <p:txBody>
          <a:bodyPr>
            <a:normAutofit fontScale="85000" lnSpcReduction="10000"/>
          </a:bodyPr>
          <a:lstStyle/>
          <a:p>
            <a:pPr marL="0" indent="0">
              <a:buNone/>
            </a:pPr>
            <a:endParaRPr lang="sv-SE" dirty="0"/>
          </a:p>
          <a:p>
            <a:pPr marL="0" indent="0">
              <a:buNone/>
            </a:pPr>
            <a:r>
              <a:rPr lang="sv-SE" dirty="0" smtClean="0"/>
              <a:t>Boken kommer/Books on </a:t>
            </a:r>
            <a:r>
              <a:rPr lang="sv-SE" dirty="0" err="1" smtClean="0"/>
              <a:t>their</a:t>
            </a:r>
            <a:r>
              <a:rPr lang="sv-SE" dirty="0" smtClean="0"/>
              <a:t> </a:t>
            </a:r>
            <a:r>
              <a:rPr lang="sv-SE" dirty="0" err="1" smtClean="0"/>
              <a:t>way</a:t>
            </a:r>
            <a:endParaRPr lang="sv-SE" dirty="0" smtClean="0"/>
          </a:p>
          <a:p>
            <a:pPr marL="0" indent="0">
              <a:buNone/>
            </a:pPr>
            <a:r>
              <a:rPr lang="sv-SE" dirty="0" err="1" smtClean="0"/>
              <a:t>People</a:t>
            </a:r>
            <a:r>
              <a:rPr lang="sv-SE" dirty="0" smtClean="0"/>
              <a:t> </a:t>
            </a:r>
            <a:r>
              <a:rPr lang="sv-SE" dirty="0" err="1" smtClean="0"/>
              <a:t>who</a:t>
            </a:r>
            <a:r>
              <a:rPr lang="sv-SE" dirty="0" smtClean="0"/>
              <a:t> </a:t>
            </a:r>
            <a:r>
              <a:rPr lang="sv-SE" dirty="0" err="1" smtClean="0"/>
              <a:t>are</a:t>
            </a:r>
            <a:r>
              <a:rPr lang="sv-SE" dirty="0" smtClean="0"/>
              <a:t> </a:t>
            </a:r>
            <a:r>
              <a:rPr lang="sv-SE" dirty="0" err="1" smtClean="0"/>
              <a:t>unable</a:t>
            </a:r>
            <a:r>
              <a:rPr lang="sv-SE" dirty="0" smtClean="0"/>
              <a:t> to visit the </a:t>
            </a:r>
            <a:r>
              <a:rPr lang="sv-SE" dirty="0" err="1" smtClean="0"/>
              <a:t>library</a:t>
            </a:r>
            <a:r>
              <a:rPr lang="sv-SE" dirty="0" smtClean="0"/>
              <a:t> get </a:t>
            </a:r>
            <a:r>
              <a:rPr lang="sv-SE" dirty="0" err="1" smtClean="0"/>
              <a:t>books</a:t>
            </a:r>
            <a:r>
              <a:rPr lang="sv-SE" dirty="0" smtClean="0"/>
              <a:t> </a:t>
            </a:r>
            <a:r>
              <a:rPr lang="sv-SE" dirty="0" err="1" smtClean="0"/>
              <a:t>delivered</a:t>
            </a:r>
            <a:r>
              <a:rPr lang="sv-SE" dirty="0" smtClean="0"/>
              <a:t> from the </a:t>
            </a:r>
            <a:r>
              <a:rPr lang="sv-SE" dirty="0" err="1" smtClean="0"/>
              <a:t>library</a:t>
            </a:r>
            <a:r>
              <a:rPr lang="sv-SE" dirty="0" smtClean="0"/>
              <a:t>.</a:t>
            </a:r>
          </a:p>
          <a:p>
            <a:pPr marL="0" indent="0">
              <a:buNone/>
            </a:pPr>
            <a:r>
              <a:rPr lang="sv-SE" dirty="0" err="1" smtClean="0"/>
              <a:t>Many</a:t>
            </a:r>
            <a:r>
              <a:rPr lang="sv-SE" dirty="0" smtClean="0"/>
              <a:t> Swedish Public </a:t>
            </a:r>
            <a:r>
              <a:rPr lang="sv-SE" dirty="0" err="1" smtClean="0"/>
              <a:t>Libraries</a:t>
            </a:r>
            <a:r>
              <a:rPr lang="sv-SE" dirty="0" smtClean="0"/>
              <a:t> </a:t>
            </a:r>
            <a:r>
              <a:rPr lang="sv-SE" dirty="0" err="1" smtClean="0"/>
              <a:t>have</a:t>
            </a:r>
            <a:r>
              <a:rPr lang="sv-SE" dirty="0" smtClean="0"/>
              <a:t> </a:t>
            </a:r>
            <a:r>
              <a:rPr lang="sv-SE" dirty="0" err="1" smtClean="0"/>
              <a:t>this</a:t>
            </a:r>
            <a:r>
              <a:rPr lang="sv-SE" dirty="0" smtClean="0"/>
              <a:t> service. Mjölby </a:t>
            </a:r>
            <a:r>
              <a:rPr lang="sv-SE" dirty="0" err="1" smtClean="0"/>
              <a:t>started</a:t>
            </a:r>
            <a:r>
              <a:rPr lang="sv-SE" dirty="0" smtClean="0"/>
              <a:t> </a:t>
            </a:r>
            <a:r>
              <a:rPr lang="sv-SE" dirty="0" err="1" smtClean="0"/>
              <a:t>this</a:t>
            </a:r>
            <a:r>
              <a:rPr lang="sv-SE" dirty="0" smtClean="0"/>
              <a:t> service </a:t>
            </a:r>
            <a:r>
              <a:rPr lang="sv-SE" b="1" dirty="0" err="1" smtClean="0">
                <a:solidFill>
                  <a:srgbClr val="FF0000"/>
                </a:solidFill>
              </a:rPr>
              <a:t>Oct</a:t>
            </a:r>
            <a:r>
              <a:rPr lang="sv-SE" b="1" dirty="0" smtClean="0">
                <a:solidFill>
                  <a:srgbClr val="FF0000"/>
                </a:solidFill>
              </a:rPr>
              <a:t> 2019 </a:t>
            </a:r>
            <a:endParaRPr lang="sv-SE" b="1" dirty="0">
              <a:solidFill>
                <a:srgbClr val="FF0000"/>
              </a:solidFill>
            </a:endParaRPr>
          </a:p>
          <a:p>
            <a:pPr marL="0" indent="0">
              <a:buNone/>
            </a:pPr>
            <a:r>
              <a:rPr lang="sv-SE" dirty="0" smtClean="0"/>
              <a:t>Book </a:t>
            </a:r>
            <a:r>
              <a:rPr lang="sv-SE" dirty="0" err="1" smtClean="0"/>
              <a:t>deliveries</a:t>
            </a:r>
            <a:r>
              <a:rPr lang="sv-SE" dirty="0" smtClean="0"/>
              <a:t> to retirement </a:t>
            </a:r>
            <a:r>
              <a:rPr lang="sv-SE" dirty="0" err="1" smtClean="0"/>
              <a:t>homes</a:t>
            </a:r>
            <a:r>
              <a:rPr lang="sv-SE" dirty="0" smtClean="0"/>
              <a:t> and LSS* </a:t>
            </a:r>
            <a:r>
              <a:rPr lang="sv-SE" dirty="0" err="1" smtClean="0"/>
              <a:t>homes</a:t>
            </a:r>
            <a:r>
              <a:rPr lang="sv-SE" dirty="0"/>
              <a:t> or </a:t>
            </a:r>
            <a:r>
              <a:rPr lang="sv-SE" dirty="0" err="1"/>
              <a:t>activity</a:t>
            </a:r>
            <a:r>
              <a:rPr lang="sv-SE" dirty="0"/>
              <a:t> centers </a:t>
            </a:r>
            <a:endParaRPr lang="sv-SE" dirty="0" smtClean="0"/>
          </a:p>
          <a:p>
            <a:pPr marL="0" indent="0">
              <a:buNone/>
            </a:pPr>
            <a:r>
              <a:rPr lang="sv-SE" dirty="0" smtClean="0"/>
              <a:t>Reading </a:t>
            </a:r>
            <a:r>
              <a:rPr lang="sv-SE" dirty="0" err="1" smtClean="0"/>
              <a:t>ambassadors</a:t>
            </a:r>
            <a:r>
              <a:rPr lang="sv-SE" dirty="0" smtClean="0"/>
              <a:t> </a:t>
            </a:r>
            <a:r>
              <a:rPr lang="sv-SE" dirty="0"/>
              <a:t>retirement </a:t>
            </a:r>
            <a:r>
              <a:rPr lang="sv-SE" dirty="0" err="1"/>
              <a:t>homes</a:t>
            </a:r>
            <a:r>
              <a:rPr lang="sv-SE" dirty="0"/>
              <a:t> and </a:t>
            </a:r>
            <a:r>
              <a:rPr lang="sv-SE" dirty="0" smtClean="0"/>
              <a:t>LSS </a:t>
            </a:r>
            <a:r>
              <a:rPr lang="sv-SE" dirty="0" err="1" smtClean="0"/>
              <a:t>homes</a:t>
            </a:r>
            <a:r>
              <a:rPr lang="sv-SE" dirty="0"/>
              <a:t> </a:t>
            </a:r>
            <a:r>
              <a:rPr lang="sv-SE" dirty="0" smtClean="0"/>
              <a:t>or </a:t>
            </a:r>
            <a:r>
              <a:rPr lang="sv-SE" dirty="0" err="1" smtClean="0"/>
              <a:t>activity</a:t>
            </a:r>
            <a:r>
              <a:rPr lang="sv-SE" dirty="0" smtClean="0"/>
              <a:t> centers </a:t>
            </a:r>
          </a:p>
          <a:p>
            <a:pPr marL="0" indent="0">
              <a:buNone/>
            </a:pPr>
            <a:endParaRPr lang="en-US" dirty="0" smtClean="0"/>
          </a:p>
          <a:p>
            <a:pPr marL="0" indent="0">
              <a:buNone/>
            </a:pPr>
            <a:endParaRPr lang="en-US" dirty="0"/>
          </a:p>
          <a:p>
            <a:pPr marL="0" indent="0">
              <a:buNone/>
            </a:pPr>
            <a:r>
              <a:rPr lang="en-US" dirty="0" smtClean="0"/>
              <a:t>*LSS </a:t>
            </a:r>
            <a:r>
              <a:rPr lang="en-US" dirty="0"/>
              <a:t>–the </a:t>
            </a:r>
            <a:r>
              <a:rPr lang="en-US" dirty="0" smtClean="0"/>
              <a:t>Swedish Law </a:t>
            </a:r>
            <a:r>
              <a:rPr lang="en-US" dirty="0"/>
              <a:t>regulating Support and Service to Persons with Certain Functional </a:t>
            </a:r>
            <a:r>
              <a:rPr lang="en-US" dirty="0" smtClean="0"/>
              <a:t>Disabilities)</a:t>
            </a:r>
            <a:endParaRPr lang="sv-SE" dirty="0"/>
          </a:p>
          <a:p>
            <a:pPr marL="0" indent="0">
              <a:buNone/>
            </a:pPr>
            <a:endParaRPr lang="sv-SE" dirty="0" smtClean="0"/>
          </a:p>
          <a:p>
            <a:pPr marL="0" indent="0">
              <a:buNone/>
            </a:pPr>
            <a:endParaRPr lang="sv-SE" dirty="0" smtClean="0"/>
          </a:p>
          <a:p>
            <a:pPr marL="0" indent="0">
              <a:buNone/>
            </a:pPr>
            <a:endParaRPr lang="sv-SE" dirty="0" smtClean="0"/>
          </a:p>
          <a:p>
            <a:endParaRPr lang="sv-SE" dirty="0"/>
          </a:p>
          <a:p>
            <a:pPr marL="0" indent="0">
              <a:buNone/>
            </a:pPr>
            <a:endParaRPr lang="sv-SE" dirty="0" smtClean="0"/>
          </a:p>
          <a:p>
            <a:endParaRPr lang="sv-SE" dirty="0"/>
          </a:p>
        </p:txBody>
      </p:sp>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097" y="3645470"/>
            <a:ext cx="230059" cy="210312"/>
          </a:xfrm>
          <a:prstGeom prst="rect">
            <a:avLst/>
          </a:prstGeom>
        </p:spPr>
      </p:pic>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078" y="-53707"/>
            <a:ext cx="5737922" cy="6911707"/>
          </a:xfrm>
          <a:prstGeom prst="rect">
            <a:avLst/>
          </a:prstGeom>
        </p:spPr>
      </p:pic>
    </p:spTree>
    <p:extLst>
      <p:ext uri="{BB962C8B-B14F-4D97-AF65-F5344CB8AC3E}">
        <p14:creationId xmlns:p14="http://schemas.microsoft.com/office/powerpoint/2010/main" val="1697936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pPr marL="0" indent="0"/>
            <a:r>
              <a:rPr lang="sv-SE" dirty="0" smtClean="0"/>
              <a:t>Special events</a:t>
            </a:r>
            <a:endParaRPr lang="sv-SE" dirty="0"/>
          </a:p>
        </p:txBody>
      </p:sp>
      <p:sp>
        <p:nvSpPr>
          <p:cNvPr id="6" name="Platshållare för text 5"/>
          <p:cNvSpPr>
            <a:spLocks noGrp="1"/>
          </p:cNvSpPr>
          <p:nvPr>
            <p:ph type="body" sz="quarter" idx="15"/>
          </p:nvPr>
        </p:nvSpPr>
        <p:spPr>
          <a:xfrm>
            <a:off x="938212" y="2097088"/>
            <a:ext cx="4745100" cy="4037011"/>
          </a:xfrm>
        </p:spPr>
        <p:txBody>
          <a:bodyPr>
            <a:normAutofit fontScale="77500" lnSpcReduction="20000"/>
          </a:bodyPr>
          <a:lstStyle/>
          <a:p>
            <a:pPr marL="0" indent="0">
              <a:buNone/>
            </a:pPr>
            <a:endParaRPr lang="sv-SE" dirty="0" smtClean="0"/>
          </a:p>
          <a:p>
            <a:pPr marL="0" indent="0">
              <a:buNone/>
            </a:pPr>
            <a:r>
              <a:rPr lang="sv-SE" sz="2300" dirty="0" smtClean="0"/>
              <a:t>Special events for LSS</a:t>
            </a:r>
            <a:r>
              <a:rPr lang="sv-SE" sz="2300" dirty="0"/>
              <a:t>* </a:t>
            </a:r>
            <a:r>
              <a:rPr lang="sv-SE" sz="2300" dirty="0" err="1"/>
              <a:t>homes</a:t>
            </a:r>
            <a:r>
              <a:rPr lang="sv-SE" sz="2300" dirty="0"/>
              <a:t> or </a:t>
            </a:r>
            <a:r>
              <a:rPr lang="sv-SE" sz="2300" dirty="0" err="1"/>
              <a:t>activity</a:t>
            </a:r>
            <a:r>
              <a:rPr lang="sv-SE" sz="2300" dirty="0"/>
              <a:t> centers </a:t>
            </a:r>
            <a:r>
              <a:rPr lang="sv-SE" sz="2300" dirty="0" smtClean="0"/>
              <a:t>– </a:t>
            </a:r>
            <a:r>
              <a:rPr lang="sv-SE" sz="2300" dirty="0" err="1" smtClean="0"/>
              <a:t>mostly</a:t>
            </a:r>
            <a:r>
              <a:rPr lang="sv-SE" sz="2300" dirty="0" smtClean="0"/>
              <a:t> </a:t>
            </a:r>
            <a:r>
              <a:rPr lang="sv-SE" sz="2300" dirty="0" err="1" smtClean="0"/>
              <a:t>something</a:t>
            </a:r>
            <a:r>
              <a:rPr lang="sv-SE" sz="2300" dirty="0" smtClean="0"/>
              <a:t> </a:t>
            </a:r>
            <a:r>
              <a:rPr lang="sv-SE" sz="2300" dirty="0" err="1" smtClean="0"/>
              <a:t>with</a:t>
            </a:r>
            <a:r>
              <a:rPr lang="sv-SE" sz="2300" dirty="0" smtClean="0"/>
              <a:t> </a:t>
            </a:r>
            <a:r>
              <a:rPr lang="sv-SE" sz="2300" dirty="0" err="1" smtClean="0"/>
              <a:t>music</a:t>
            </a:r>
            <a:r>
              <a:rPr lang="sv-SE" sz="2300" dirty="0" smtClean="0"/>
              <a:t> </a:t>
            </a:r>
            <a:r>
              <a:rPr lang="sv-SE" sz="2300" dirty="0" err="1" smtClean="0"/>
              <a:t>since</a:t>
            </a:r>
            <a:r>
              <a:rPr lang="sv-SE" sz="2300" dirty="0" smtClean="0"/>
              <a:t> it is </a:t>
            </a:r>
            <a:r>
              <a:rPr lang="sv-SE" sz="2300" dirty="0" err="1" smtClean="0"/>
              <a:t>always</a:t>
            </a:r>
            <a:r>
              <a:rPr lang="sv-SE" sz="2300" dirty="0" smtClean="0"/>
              <a:t> </a:t>
            </a:r>
            <a:r>
              <a:rPr lang="sv-SE" sz="2300" dirty="0" err="1" smtClean="0"/>
              <a:t>appriciated</a:t>
            </a:r>
            <a:endParaRPr lang="sv-SE" sz="2300" dirty="0" smtClean="0"/>
          </a:p>
          <a:p>
            <a:pPr marL="0" indent="0">
              <a:buNone/>
            </a:pPr>
            <a:r>
              <a:rPr lang="sv-SE" sz="2300" dirty="0" err="1" smtClean="0"/>
              <a:t>Open</a:t>
            </a:r>
            <a:r>
              <a:rPr lang="sv-SE" sz="2300" dirty="0" smtClean="0"/>
              <a:t> </a:t>
            </a:r>
            <a:r>
              <a:rPr lang="sv-SE" sz="2300" dirty="0" err="1" smtClean="0"/>
              <a:t>stage</a:t>
            </a:r>
            <a:r>
              <a:rPr lang="sv-SE" sz="2300" dirty="0" smtClean="0"/>
              <a:t> – </a:t>
            </a:r>
            <a:r>
              <a:rPr lang="sv-SE" sz="2300" dirty="0" err="1" smtClean="0"/>
              <a:t>poetry</a:t>
            </a:r>
            <a:endParaRPr lang="sv-SE" sz="2300" dirty="0" smtClean="0"/>
          </a:p>
          <a:p>
            <a:pPr marL="0" indent="0">
              <a:buNone/>
            </a:pPr>
            <a:r>
              <a:rPr lang="sv-SE" sz="2300" dirty="0" err="1"/>
              <a:t>Storytimes</a:t>
            </a:r>
            <a:r>
              <a:rPr lang="sv-SE" sz="2300" dirty="0"/>
              <a:t> </a:t>
            </a:r>
            <a:r>
              <a:rPr lang="sv-SE" sz="2300" dirty="0" err="1"/>
              <a:t>with</a:t>
            </a:r>
            <a:r>
              <a:rPr lang="sv-SE" sz="2300" dirty="0"/>
              <a:t> TAKK (Sign as support</a:t>
            </a:r>
            <a:r>
              <a:rPr lang="sv-SE" sz="2300" dirty="0" smtClean="0"/>
              <a:t>) or </a:t>
            </a:r>
            <a:r>
              <a:rPr lang="sv-SE" sz="2300" dirty="0" err="1" smtClean="0"/>
              <a:t>other</a:t>
            </a:r>
            <a:r>
              <a:rPr lang="sv-SE" sz="2300" dirty="0" smtClean="0"/>
              <a:t> </a:t>
            </a:r>
            <a:r>
              <a:rPr lang="sv-SE" sz="2300" dirty="0" err="1" smtClean="0"/>
              <a:t>storytimes</a:t>
            </a:r>
            <a:r>
              <a:rPr lang="sv-SE" sz="2300" dirty="0" smtClean="0"/>
              <a:t>/</a:t>
            </a:r>
            <a:r>
              <a:rPr lang="sv-SE" sz="2300" dirty="0" err="1" smtClean="0"/>
              <a:t>theatres</a:t>
            </a:r>
            <a:r>
              <a:rPr lang="sv-SE" sz="2300" dirty="0" smtClean="0"/>
              <a:t> </a:t>
            </a:r>
            <a:r>
              <a:rPr lang="sv-SE" sz="2300" dirty="0" err="1" smtClean="0"/>
              <a:t>that</a:t>
            </a:r>
            <a:r>
              <a:rPr lang="sv-SE" sz="2300" dirty="0" smtClean="0"/>
              <a:t> </a:t>
            </a:r>
            <a:r>
              <a:rPr lang="sv-SE" sz="2300" dirty="0" err="1" smtClean="0"/>
              <a:t>suits</a:t>
            </a:r>
            <a:r>
              <a:rPr lang="sv-SE" sz="2300" dirty="0" smtClean="0"/>
              <a:t> the </a:t>
            </a:r>
            <a:r>
              <a:rPr lang="sv-SE" sz="2300" dirty="0" err="1" smtClean="0"/>
              <a:t>target</a:t>
            </a:r>
            <a:r>
              <a:rPr lang="sv-SE" sz="2300" dirty="0" smtClean="0"/>
              <a:t> </a:t>
            </a:r>
            <a:r>
              <a:rPr lang="sv-SE" sz="2300" dirty="0" err="1" smtClean="0"/>
              <a:t>group</a:t>
            </a:r>
            <a:endParaRPr lang="sv-SE" sz="2300" dirty="0" smtClean="0"/>
          </a:p>
          <a:p>
            <a:pPr marL="0" indent="0">
              <a:buNone/>
            </a:pPr>
            <a:r>
              <a:rPr lang="sv-SE" sz="2400" dirty="0"/>
              <a:t>Special </a:t>
            </a:r>
            <a:r>
              <a:rPr lang="sv-SE" sz="2400" dirty="0" err="1" smtClean="0"/>
              <a:t>Library</a:t>
            </a:r>
            <a:r>
              <a:rPr lang="sv-SE" sz="2400" dirty="0" smtClean="0"/>
              <a:t> </a:t>
            </a:r>
            <a:r>
              <a:rPr lang="sv-SE" sz="2400" dirty="0"/>
              <a:t>tours for </a:t>
            </a:r>
            <a:r>
              <a:rPr lang="sv-SE" sz="2400" dirty="0" err="1"/>
              <a:t>people</a:t>
            </a:r>
            <a:r>
              <a:rPr lang="sv-SE" sz="2400" dirty="0"/>
              <a:t> </a:t>
            </a:r>
            <a:r>
              <a:rPr lang="sv-SE" sz="2400" dirty="0" err="1"/>
              <a:t>with</a:t>
            </a:r>
            <a:r>
              <a:rPr lang="sv-SE" sz="2400" dirty="0"/>
              <a:t> special </a:t>
            </a:r>
            <a:r>
              <a:rPr lang="sv-SE" sz="2400" dirty="0" err="1" smtClean="0"/>
              <a:t>needs</a:t>
            </a:r>
            <a:endParaRPr lang="sv-SE" sz="2400" dirty="0" smtClean="0"/>
          </a:p>
          <a:p>
            <a:pPr marL="0" indent="0">
              <a:buNone/>
            </a:pPr>
            <a:r>
              <a:rPr lang="sv-SE" sz="2400" dirty="0" smtClean="0"/>
              <a:t>Må bra med böcker/</a:t>
            </a:r>
            <a:r>
              <a:rPr lang="sv-SE" sz="2400" dirty="0" err="1" smtClean="0"/>
              <a:t>Feel</a:t>
            </a:r>
            <a:r>
              <a:rPr lang="sv-SE" sz="2400" dirty="0" smtClean="0"/>
              <a:t> </a:t>
            </a:r>
            <a:r>
              <a:rPr lang="sv-SE" sz="2400" dirty="0" err="1" smtClean="0"/>
              <a:t>better</a:t>
            </a:r>
            <a:r>
              <a:rPr lang="sv-SE" sz="2400" dirty="0" smtClean="0"/>
              <a:t> </a:t>
            </a:r>
            <a:r>
              <a:rPr lang="sv-SE" sz="2400" dirty="0" err="1" smtClean="0"/>
              <a:t>with</a:t>
            </a:r>
            <a:r>
              <a:rPr lang="sv-SE" sz="2400" dirty="0" smtClean="0"/>
              <a:t> </a:t>
            </a:r>
            <a:r>
              <a:rPr lang="sv-SE" sz="2400" dirty="0" err="1" smtClean="0"/>
              <a:t>books</a:t>
            </a:r>
            <a:r>
              <a:rPr lang="sv-SE" sz="2400" dirty="0" smtClean="0"/>
              <a:t> – a </a:t>
            </a:r>
            <a:r>
              <a:rPr lang="sv-SE" sz="2400" dirty="0" err="1" smtClean="0"/>
              <a:t>project</a:t>
            </a:r>
            <a:r>
              <a:rPr lang="sv-SE" sz="2400" dirty="0" smtClean="0"/>
              <a:t> </a:t>
            </a:r>
            <a:r>
              <a:rPr lang="sv-SE" sz="2400" dirty="0"/>
              <a:t>for </a:t>
            </a:r>
            <a:r>
              <a:rPr lang="sv-SE" sz="2400" dirty="0" err="1"/>
              <a:t>people</a:t>
            </a:r>
            <a:r>
              <a:rPr lang="sv-SE" sz="2400" dirty="0"/>
              <a:t> </a:t>
            </a:r>
            <a:r>
              <a:rPr lang="sv-SE" sz="2400" dirty="0" err="1"/>
              <a:t>with</a:t>
            </a:r>
            <a:r>
              <a:rPr lang="sv-SE" sz="2400" dirty="0"/>
              <a:t> </a:t>
            </a:r>
            <a:r>
              <a:rPr lang="sv-SE" sz="2400" dirty="0" err="1"/>
              <a:t>stressrelated</a:t>
            </a:r>
            <a:r>
              <a:rPr lang="sv-SE" sz="2400" dirty="0"/>
              <a:t> </a:t>
            </a:r>
            <a:r>
              <a:rPr lang="sv-SE" sz="2400" dirty="0" err="1"/>
              <a:t>diseases</a:t>
            </a:r>
            <a:endParaRPr lang="sv-SE" sz="2400" dirty="0"/>
          </a:p>
          <a:p>
            <a:pPr marL="0" indent="0">
              <a:buNone/>
            </a:pPr>
            <a:endParaRPr lang="sv-SE" dirty="0"/>
          </a:p>
          <a:p>
            <a:pPr marL="0" indent="0">
              <a:buNone/>
            </a:pPr>
            <a:r>
              <a:rPr lang="en-US" dirty="0"/>
              <a:t>*LSS –the Swedish Law regulating Support and Service to Persons with Certain Functional Disabilities)</a:t>
            </a:r>
            <a:endParaRPr lang="sv-SE" dirty="0"/>
          </a:p>
          <a:p>
            <a:pPr marL="0" indent="0">
              <a:buNone/>
            </a:pPr>
            <a:endParaRPr lang="sv-SE" dirty="0" smtClean="0"/>
          </a:p>
          <a:p>
            <a:endParaRPr lang="sv-SE" dirty="0"/>
          </a:p>
        </p:txBody>
      </p:sp>
      <p:pic>
        <p:nvPicPr>
          <p:cNvPr id="3" name="Platshållare för bild 2"/>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301" b="301"/>
          <a:stretch>
            <a:fillRect/>
          </a:stretch>
        </p:blipFill>
        <p:spPr/>
      </p:pic>
    </p:spTree>
    <p:extLst>
      <p:ext uri="{BB962C8B-B14F-4D97-AF65-F5344CB8AC3E}">
        <p14:creationId xmlns:p14="http://schemas.microsoft.com/office/powerpoint/2010/main" val="16190706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933451" y="1762283"/>
            <a:ext cx="4745100" cy="669609"/>
          </a:xfrm>
        </p:spPr>
        <p:txBody>
          <a:bodyPr/>
          <a:lstStyle/>
          <a:p>
            <a:r>
              <a:rPr lang="sv-SE" dirty="0" err="1"/>
              <a:t>Constantly</a:t>
            </a:r>
            <a:r>
              <a:rPr lang="sv-SE" dirty="0"/>
              <a:t> </a:t>
            </a:r>
            <a:r>
              <a:rPr lang="sv-SE" dirty="0" err="1"/>
              <a:t>improve</a:t>
            </a:r>
            <a:r>
              <a:rPr lang="sv-SE" dirty="0"/>
              <a:t> </a:t>
            </a:r>
            <a:r>
              <a:rPr lang="sv-SE" dirty="0" err="1"/>
              <a:t>accessability</a:t>
            </a:r>
            <a:r>
              <a:rPr lang="sv-SE" dirty="0"/>
              <a:t> in </a:t>
            </a:r>
            <a:r>
              <a:rPr lang="sv-SE" dirty="0" err="1"/>
              <a:t>our</a:t>
            </a:r>
            <a:r>
              <a:rPr lang="sv-SE" dirty="0"/>
              <a:t> </a:t>
            </a:r>
            <a:r>
              <a:rPr lang="sv-SE" dirty="0" err="1"/>
              <a:t>libraries</a:t>
            </a:r>
            <a:r>
              <a:rPr lang="sv-SE" dirty="0"/>
              <a:t> and services </a:t>
            </a:r>
          </a:p>
        </p:txBody>
      </p:sp>
      <p:sp>
        <p:nvSpPr>
          <p:cNvPr id="6" name="Platshållare för text 5"/>
          <p:cNvSpPr>
            <a:spLocks noGrp="1"/>
          </p:cNvSpPr>
          <p:nvPr>
            <p:ph type="body" sz="quarter" idx="15"/>
          </p:nvPr>
        </p:nvSpPr>
        <p:spPr>
          <a:xfrm>
            <a:off x="938212" y="2097088"/>
            <a:ext cx="4745100" cy="4037011"/>
          </a:xfrm>
        </p:spPr>
        <p:txBody>
          <a:bodyPr>
            <a:normAutofit fontScale="92500" lnSpcReduction="10000"/>
          </a:bodyPr>
          <a:lstStyle/>
          <a:p>
            <a:pPr marL="0" indent="0">
              <a:buNone/>
            </a:pPr>
            <a:endParaRPr lang="sv-SE" dirty="0" smtClean="0"/>
          </a:p>
          <a:p>
            <a:pPr marL="0" indent="0">
              <a:buNone/>
            </a:pPr>
            <a:endParaRPr lang="sv-SE" dirty="0"/>
          </a:p>
          <a:p>
            <a:pPr marL="0" indent="0">
              <a:buNone/>
            </a:pPr>
            <a:r>
              <a:rPr lang="sv-SE" dirty="0" err="1" smtClean="0"/>
              <a:t>Accessibility</a:t>
            </a:r>
            <a:r>
              <a:rPr lang="sv-SE" dirty="0" smtClean="0"/>
              <a:t> plan</a:t>
            </a:r>
          </a:p>
          <a:p>
            <a:pPr marL="0" indent="0">
              <a:buNone/>
            </a:pPr>
            <a:r>
              <a:rPr lang="sv-SE" dirty="0" err="1" smtClean="0"/>
              <a:t>Dicussions</a:t>
            </a:r>
            <a:r>
              <a:rPr lang="sv-SE" dirty="0" smtClean="0"/>
              <a:t> </a:t>
            </a:r>
            <a:r>
              <a:rPr lang="sv-SE" dirty="0" err="1" smtClean="0"/>
              <a:t>with</a:t>
            </a:r>
            <a:r>
              <a:rPr lang="sv-SE" dirty="0" smtClean="0"/>
              <a:t> </a:t>
            </a:r>
            <a:r>
              <a:rPr lang="sv-SE" dirty="0" err="1" smtClean="0"/>
              <a:t>local</a:t>
            </a:r>
            <a:r>
              <a:rPr lang="sv-SE" dirty="0" smtClean="0"/>
              <a:t> </a:t>
            </a:r>
            <a:r>
              <a:rPr lang="sv-SE" dirty="0" err="1" smtClean="0"/>
              <a:t>organizations</a:t>
            </a:r>
            <a:r>
              <a:rPr lang="sv-SE" dirty="0" smtClean="0"/>
              <a:t> and </a:t>
            </a:r>
            <a:r>
              <a:rPr lang="sv-SE" dirty="0" err="1" smtClean="0"/>
              <a:t>other</a:t>
            </a:r>
            <a:r>
              <a:rPr lang="sv-SE" dirty="0" smtClean="0"/>
              <a:t> departements in the </a:t>
            </a:r>
            <a:r>
              <a:rPr lang="sv-SE" dirty="0" err="1" smtClean="0"/>
              <a:t>municipality</a:t>
            </a:r>
            <a:endParaRPr lang="sv-SE" dirty="0" smtClean="0"/>
          </a:p>
          <a:p>
            <a:pPr marL="0" indent="0">
              <a:buNone/>
            </a:pPr>
            <a:r>
              <a:rPr lang="sv-SE" dirty="0" err="1" smtClean="0"/>
              <a:t>Things</a:t>
            </a:r>
            <a:r>
              <a:rPr lang="sv-SE" dirty="0" smtClean="0"/>
              <a:t> </a:t>
            </a:r>
            <a:r>
              <a:rPr lang="sv-SE" dirty="0" err="1" smtClean="0"/>
              <a:t>we</a:t>
            </a:r>
            <a:r>
              <a:rPr lang="sv-SE" dirty="0" smtClean="0"/>
              <a:t> </a:t>
            </a:r>
            <a:r>
              <a:rPr lang="sv-SE" dirty="0" err="1" smtClean="0"/>
              <a:t>done</a:t>
            </a:r>
            <a:r>
              <a:rPr lang="sv-SE" dirty="0" smtClean="0"/>
              <a:t> </a:t>
            </a:r>
            <a:r>
              <a:rPr lang="sv-SE" dirty="0" err="1" smtClean="0"/>
              <a:t>lately</a:t>
            </a:r>
            <a:r>
              <a:rPr lang="sv-SE" dirty="0" smtClean="0"/>
              <a:t>:</a:t>
            </a:r>
          </a:p>
          <a:p>
            <a:r>
              <a:rPr lang="sv-SE" dirty="0" err="1" smtClean="0"/>
              <a:t>Soap</a:t>
            </a:r>
            <a:r>
              <a:rPr lang="sv-SE" dirty="0" smtClean="0"/>
              <a:t> </a:t>
            </a:r>
            <a:r>
              <a:rPr lang="sv-SE" dirty="0" err="1" smtClean="0"/>
              <a:t>with</a:t>
            </a:r>
            <a:r>
              <a:rPr lang="sv-SE" dirty="0" smtClean="0"/>
              <a:t> no </a:t>
            </a:r>
            <a:r>
              <a:rPr lang="sv-SE" dirty="0" err="1" smtClean="0"/>
              <a:t>parfume</a:t>
            </a:r>
            <a:r>
              <a:rPr lang="sv-SE" dirty="0" smtClean="0"/>
              <a:t>.</a:t>
            </a:r>
          </a:p>
          <a:p>
            <a:r>
              <a:rPr lang="sv-SE" dirty="0" err="1" smtClean="0"/>
              <a:t>Cane</a:t>
            </a:r>
            <a:r>
              <a:rPr lang="sv-SE" dirty="0" smtClean="0"/>
              <a:t> </a:t>
            </a:r>
            <a:r>
              <a:rPr lang="sv-SE" dirty="0" err="1" smtClean="0"/>
              <a:t>holders</a:t>
            </a:r>
            <a:r>
              <a:rPr lang="sv-SE" dirty="0"/>
              <a:t> </a:t>
            </a:r>
            <a:r>
              <a:rPr lang="sv-SE" dirty="0" smtClean="0"/>
              <a:t>at </a:t>
            </a:r>
            <a:r>
              <a:rPr lang="sv-SE" dirty="0" err="1" smtClean="0"/>
              <a:t>our</a:t>
            </a:r>
            <a:r>
              <a:rPr lang="sv-SE" dirty="0" smtClean="0"/>
              <a:t> information disks</a:t>
            </a:r>
          </a:p>
          <a:p>
            <a:r>
              <a:rPr lang="sv-SE" dirty="0" err="1" smtClean="0"/>
              <a:t>Improvning</a:t>
            </a:r>
            <a:r>
              <a:rPr lang="sv-SE" dirty="0" smtClean="0"/>
              <a:t> the </a:t>
            </a:r>
            <a:r>
              <a:rPr lang="sv-SE" dirty="0" err="1" smtClean="0"/>
              <a:t>signs</a:t>
            </a:r>
            <a:r>
              <a:rPr lang="sv-SE" dirty="0" smtClean="0"/>
              <a:t> in the </a:t>
            </a:r>
            <a:r>
              <a:rPr lang="sv-SE" dirty="0" err="1" smtClean="0"/>
              <a:t>library</a:t>
            </a:r>
            <a:r>
              <a:rPr lang="sv-SE" dirty="0" smtClean="0"/>
              <a:t> to make it </a:t>
            </a:r>
            <a:r>
              <a:rPr lang="sv-SE" dirty="0" err="1" smtClean="0"/>
              <a:t>easier</a:t>
            </a:r>
            <a:r>
              <a:rPr lang="sv-SE" dirty="0" smtClean="0"/>
              <a:t> to </a:t>
            </a:r>
            <a:r>
              <a:rPr lang="sv-SE" dirty="0" err="1" smtClean="0"/>
              <a:t>find</a:t>
            </a:r>
            <a:r>
              <a:rPr lang="sv-SE" dirty="0"/>
              <a:t> </a:t>
            </a:r>
            <a:r>
              <a:rPr lang="sv-SE" dirty="0" err="1" smtClean="0"/>
              <a:t>what</a:t>
            </a:r>
            <a:r>
              <a:rPr lang="sv-SE" dirty="0" smtClean="0"/>
              <a:t> </a:t>
            </a:r>
            <a:r>
              <a:rPr lang="sv-SE" dirty="0" err="1" smtClean="0"/>
              <a:t>you</a:t>
            </a:r>
            <a:r>
              <a:rPr lang="sv-SE" dirty="0" smtClean="0"/>
              <a:t> </a:t>
            </a:r>
            <a:r>
              <a:rPr lang="sv-SE" dirty="0" err="1" smtClean="0"/>
              <a:t>are</a:t>
            </a:r>
            <a:r>
              <a:rPr lang="sv-SE" dirty="0" smtClean="0"/>
              <a:t> </a:t>
            </a:r>
            <a:r>
              <a:rPr lang="sv-SE" dirty="0" err="1" smtClean="0"/>
              <a:t>looking</a:t>
            </a:r>
            <a:r>
              <a:rPr lang="sv-SE" dirty="0" smtClean="0"/>
              <a:t> for.</a:t>
            </a:r>
          </a:p>
          <a:p>
            <a:r>
              <a:rPr lang="sv-SE" dirty="0" err="1" smtClean="0"/>
              <a:t>Making</a:t>
            </a:r>
            <a:r>
              <a:rPr lang="sv-SE" dirty="0" smtClean="0"/>
              <a:t> </a:t>
            </a:r>
            <a:r>
              <a:rPr lang="sv-SE" dirty="0" err="1" smtClean="0"/>
              <a:t>our</a:t>
            </a:r>
            <a:r>
              <a:rPr lang="sv-SE" dirty="0" smtClean="0"/>
              <a:t> </a:t>
            </a:r>
            <a:r>
              <a:rPr lang="sv-SE" dirty="0" err="1" smtClean="0"/>
              <a:t>webpage</a:t>
            </a:r>
            <a:r>
              <a:rPr lang="sv-SE" dirty="0" smtClean="0"/>
              <a:t> </a:t>
            </a:r>
            <a:r>
              <a:rPr lang="sv-SE" dirty="0" err="1" smtClean="0"/>
              <a:t>accessable</a:t>
            </a:r>
            <a:r>
              <a:rPr lang="sv-SE" dirty="0" smtClean="0"/>
              <a:t> </a:t>
            </a:r>
            <a:r>
              <a:rPr lang="sv-SE" dirty="0" err="1" smtClean="0"/>
              <a:t>according</a:t>
            </a:r>
            <a:r>
              <a:rPr lang="sv-SE" dirty="0" smtClean="0"/>
              <a:t> to </a:t>
            </a:r>
            <a:r>
              <a:rPr lang="sv-SE" dirty="0" err="1" smtClean="0"/>
              <a:t>current</a:t>
            </a:r>
            <a:r>
              <a:rPr lang="sv-SE" dirty="0" smtClean="0"/>
              <a:t> standards (</a:t>
            </a:r>
            <a:r>
              <a:rPr lang="sv-SE" dirty="0"/>
              <a:t>The Web </a:t>
            </a:r>
            <a:r>
              <a:rPr lang="sv-SE" dirty="0" err="1"/>
              <a:t>Accessibility</a:t>
            </a:r>
            <a:r>
              <a:rPr lang="sv-SE" dirty="0"/>
              <a:t> </a:t>
            </a:r>
            <a:r>
              <a:rPr lang="sv-SE" dirty="0" err="1" smtClean="0"/>
              <a:t>Directive</a:t>
            </a:r>
            <a:r>
              <a:rPr lang="sv-SE" dirty="0" smtClean="0"/>
              <a:t> from 2018).</a:t>
            </a:r>
          </a:p>
          <a:p>
            <a:endParaRPr lang="sv-SE" dirty="0"/>
          </a:p>
          <a:p>
            <a:pPr marL="0" indent="0">
              <a:buNone/>
            </a:pPr>
            <a:endParaRPr lang="sv-SE" dirty="0"/>
          </a:p>
          <a:p>
            <a:pPr marL="0" indent="0">
              <a:buNone/>
            </a:pPr>
            <a:endParaRPr lang="sv-SE" dirty="0" smtClean="0"/>
          </a:p>
          <a:p>
            <a:pPr marL="0" indent="0">
              <a:buNone/>
            </a:pPr>
            <a:endParaRPr lang="sv-SE" dirty="0" smtClean="0"/>
          </a:p>
          <a:p>
            <a:pPr marL="0" indent="0">
              <a:buNone/>
            </a:pPr>
            <a:endParaRPr lang="sv-SE" dirty="0" smtClean="0"/>
          </a:p>
          <a:p>
            <a:endParaRPr lang="sv-SE" dirty="0"/>
          </a:p>
          <a:p>
            <a:pPr marL="0" indent="0">
              <a:buNone/>
            </a:pPr>
            <a:endParaRPr lang="sv-SE" dirty="0" smtClean="0"/>
          </a:p>
          <a:p>
            <a:endParaRPr lang="sv-SE" dirty="0"/>
          </a:p>
        </p:txBody>
      </p:sp>
      <p:pic>
        <p:nvPicPr>
          <p:cNvPr id="7" name="Platshållare för bild 6"/>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4501" r="4501"/>
          <a:stretch>
            <a:fillRect/>
          </a:stretch>
        </p:blipFill>
        <p:spPr/>
      </p:pic>
    </p:spTree>
    <p:extLst>
      <p:ext uri="{BB962C8B-B14F-4D97-AF65-F5344CB8AC3E}">
        <p14:creationId xmlns:p14="http://schemas.microsoft.com/office/powerpoint/2010/main" val="4414441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sz="2400" dirty="0" smtClean="0"/>
              <a:t>Multi </a:t>
            </a:r>
            <a:r>
              <a:rPr lang="sv-SE" sz="2400" dirty="0" err="1" smtClean="0"/>
              <a:t>languages</a:t>
            </a:r>
            <a:endParaRPr lang="sv-SE" sz="2400" dirty="0"/>
          </a:p>
        </p:txBody>
      </p:sp>
      <p:sp>
        <p:nvSpPr>
          <p:cNvPr id="4" name="Platshållare för text 3"/>
          <p:cNvSpPr>
            <a:spLocks noGrp="1"/>
          </p:cNvSpPr>
          <p:nvPr>
            <p:ph type="body" sz="quarter" idx="15"/>
          </p:nvPr>
        </p:nvSpPr>
        <p:spPr>
          <a:xfrm>
            <a:off x="938212" y="2195998"/>
            <a:ext cx="4745100" cy="4194291"/>
          </a:xfrm>
        </p:spPr>
        <p:txBody>
          <a:bodyPr>
            <a:normAutofit/>
          </a:bodyPr>
          <a:lstStyle/>
          <a:p>
            <a:pPr marL="0" indent="0">
              <a:buNone/>
            </a:pPr>
            <a:r>
              <a:rPr lang="en-US" dirty="0" smtClean="0"/>
              <a:t>Lack of language skills and knowledge about what a library is can also be a obstacle for using the services.</a:t>
            </a:r>
          </a:p>
          <a:p>
            <a:pPr marL="0" indent="0">
              <a:buNone/>
            </a:pPr>
            <a:r>
              <a:rPr lang="en-US" dirty="0" smtClean="0"/>
              <a:t>Sweden have a lot of residents with other mother tongue than Swedish.</a:t>
            </a:r>
          </a:p>
          <a:p>
            <a:pPr marL="0" indent="0">
              <a:buNone/>
            </a:pPr>
            <a:r>
              <a:rPr lang="en-US" dirty="0" smtClean="0"/>
              <a:t>People </a:t>
            </a:r>
            <a:r>
              <a:rPr lang="en-GB" dirty="0"/>
              <a:t>speaking minority languages or a different mother tongue than the mayor </a:t>
            </a:r>
            <a:r>
              <a:rPr lang="en-GB" dirty="0" smtClean="0"/>
              <a:t>population is a prioritized group.</a:t>
            </a:r>
          </a:p>
          <a:p>
            <a:pPr marL="0" indent="0">
              <a:buNone/>
            </a:pPr>
            <a:r>
              <a:rPr lang="en-GB" dirty="0" smtClean="0"/>
              <a:t>Sweden have </a:t>
            </a:r>
            <a:r>
              <a:rPr lang="sv-SE" dirty="0"/>
              <a:t>5 national </a:t>
            </a:r>
            <a:r>
              <a:rPr lang="sv-SE" dirty="0" err="1"/>
              <a:t>minority</a:t>
            </a:r>
            <a:r>
              <a:rPr lang="sv-SE" dirty="0"/>
              <a:t> </a:t>
            </a:r>
            <a:r>
              <a:rPr lang="sv-SE" dirty="0" err="1"/>
              <a:t>languages</a:t>
            </a:r>
            <a:r>
              <a:rPr lang="sv-SE" dirty="0"/>
              <a:t>: </a:t>
            </a:r>
            <a:r>
              <a:rPr lang="sv-SE" dirty="0" err="1"/>
              <a:t>finnish</a:t>
            </a:r>
            <a:r>
              <a:rPr lang="sv-SE" dirty="0"/>
              <a:t>, meänkieli, </a:t>
            </a:r>
            <a:r>
              <a:rPr lang="sv-SE" dirty="0" err="1"/>
              <a:t>lappish</a:t>
            </a:r>
            <a:r>
              <a:rPr lang="sv-SE" dirty="0"/>
              <a:t>, romani </a:t>
            </a:r>
            <a:r>
              <a:rPr lang="sv-SE" dirty="0" err="1"/>
              <a:t>chib</a:t>
            </a:r>
            <a:r>
              <a:rPr lang="sv-SE" dirty="0"/>
              <a:t>, </a:t>
            </a:r>
            <a:r>
              <a:rPr lang="sv-SE" dirty="0" err="1"/>
              <a:t>yiddish</a:t>
            </a:r>
            <a:r>
              <a:rPr lang="sv-SE" dirty="0"/>
              <a:t> (</a:t>
            </a:r>
            <a:r>
              <a:rPr lang="sv-SE" dirty="0" err="1"/>
              <a:t>swedish</a:t>
            </a:r>
            <a:r>
              <a:rPr lang="sv-SE" dirty="0"/>
              <a:t> </a:t>
            </a:r>
            <a:r>
              <a:rPr lang="sv-SE" dirty="0" err="1"/>
              <a:t>sign</a:t>
            </a:r>
            <a:r>
              <a:rPr lang="sv-SE" dirty="0"/>
              <a:t> </a:t>
            </a:r>
            <a:r>
              <a:rPr lang="sv-SE" dirty="0" err="1"/>
              <a:t>language</a:t>
            </a:r>
            <a:r>
              <a:rPr lang="sv-SE" dirty="0"/>
              <a:t>)</a:t>
            </a:r>
          </a:p>
          <a:p>
            <a:pPr marL="0" indent="0">
              <a:buNone/>
            </a:pPr>
            <a:endParaRPr lang="en-GB" dirty="0"/>
          </a:p>
          <a:p>
            <a:endParaRPr lang="sv-SE" dirty="0"/>
          </a:p>
        </p:txBody>
      </p:sp>
      <p:pic>
        <p:nvPicPr>
          <p:cNvPr id="5" name="Platshållare för bild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1810" r="11810"/>
          <a:stretch>
            <a:fillRect/>
          </a:stretch>
        </p:blipFill>
        <p:spPr/>
      </p:pic>
    </p:spTree>
    <p:extLst>
      <p:ext uri="{BB962C8B-B14F-4D97-AF65-F5344CB8AC3E}">
        <p14:creationId xmlns:p14="http://schemas.microsoft.com/office/powerpoint/2010/main" val="977337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err="1" smtClean="0"/>
              <a:t>What</a:t>
            </a:r>
            <a:r>
              <a:rPr lang="sv-SE" dirty="0" smtClean="0"/>
              <a:t> do </a:t>
            </a:r>
            <a:r>
              <a:rPr lang="sv-SE" dirty="0" err="1" smtClean="0"/>
              <a:t>we</a:t>
            </a:r>
            <a:r>
              <a:rPr lang="sv-SE" dirty="0" smtClean="0"/>
              <a:t> offer?</a:t>
            </a:r>
            <a:endParaRPr lang="sv-SE" dirty="0"/>
          </a:p>
        </p:txBody>
      </p:sp>
      <p:sp>
        <p:nvSpPr>
          <p:cNvPr id="6" name="Platshållare för text 5"/>
          <p:cNvSpPr>
            <a:spLocks noGrp="1"/>
          </p:cNvSpPr>
          <p:nvPr>
            <p:ph type="body" sz="quarter" idx="15"/>
          </p:nvPr>
        </p:nvSpPr>
        <p:spPr>
          <a:xfrm>
            <a:off x="938212" y="1981200"/>
            <a:ext cx="4745100" cy="4152899"/>
          </a:xfrm>
        </p:spPr>
        <p:txBody>
          <a:bodyPr>
            <a:normAutofit/>
          </a:bodyPr>
          <a:lstStyle/>
          <a:p>
            <a:endParaRPr lang="sv-SE" dirty="0" smtClean="0"/>
          </a:p>
          <a:p>
            <a:r>
              <a:rPr lang="sv-SE" dirty="0" smtClean="0"/>
              <a:t>Books and ”</a:t>
            </a:r>
            <a:r>
              <a:rPr lang="sv-SE" dirty="0" err="1" smtClean="0"/>
              <a:t>twin</a:t>
            </a:r>
            <a:r>
              <a:rPr lang="sv-SE" dirty="0" smtClean="0"/>
              <a:t> packages” in </a:t>
            </a:r>
            <a:r>
              <a:rPr lang="sv-SE" dirty="0" err="1" smtClean="0"/>
              <a:t>several</a:t>
            </a:r>
            <a:r>
              <a:rPr lang="sv-SE" dirty="0" smtClean="0"/>
              <a:t> </a:t>
            </a:r>
            <a:r>
              <a:rPr lang="sv-SE" dirty="0" err="1" smtClean="0"/>
              <a:t>languages</a:t>
            </a:r>
            <a:r>
              <a:rPr lang="sv-SE" dirty="0" smtClean="0"/>
              <a:t>, </a:t>
            </a:r>
            <a:r>
              <a:rPr lang="sv-SE" dirty="0" err="1" smtClean="0"/>
              <a:t>easy</a:t>
            </a:r>
            <a:r>
              <a:rPr lang="sv-SE" dirty="0" smtClean="0"/>
              <a:t>-to-read-</a:t>
            </a:r>
            <a:r>
              <a:rPr lang="sv-SE" dirty="0" err="1" smtClean="0"/>
              <a:t>books</a:t>
            </a:r>
            <a:r>
              <a:rPr lang="sv-SE" dirty="0">
                <a:solidFill>
                  <a:srgbClr val="FF0000"/>
                </a:solidFill>
              </a:rPr>
              <a:t>.</a:t>
            </a:r>
          </a:p>
          <a:p>
            <a:r>
              <a:rPr lang="sv-SE" dirty="0" err="1" smtClean="0"/>
              <a:t>Language</a:t>
            </a:r>
            <a:r>
              <a:rPr lang="sv-SE" dirty="0" smtClean="0"/>
              <a:t> café and </a:t>
            </a:r>
            <a:r>
              <a:rPr lang="sv-SE" dirty="0" err="1" smtClean="0"/>
              <a:t>Homework</a:t>
            </a:r>
            <a:r>
              <a:rPr lang="sv-SE" dirty="0" smtClean="0"/>
              <a:t> café </a:t>
            </a:r>
            <a:r>
              <a:rPr lang="sv-SE" dirty="0" err="1" smtClean="0"/>
              <a:t>together</a:t>
            </a:r>
            <a:r>
              <a:rPr lang="sv-SE" dirty="0" smtClean="0"/>
              <a:t> </a:t>
            </a:r>
            <a:r>
              <a:rPr lang="sv-SE" dirty="0" err="1" smtClean="0"/>
              <a:t>with</a:t>
            </a:r>
            <a:r>
              <a:rPr lang="sv-SE" dirty="0" smtClean="0"/>
              <a:t> the Red Cross.</a:t>
            </a:r>
          </a:p>
          <a:p>
            <a:r>
              <a:rPr lang="sv-SE" dirty="0" err="1" smtClean="0"/>
              <a:t>Library</a:t>
            </a:r>
            <a:r>
              <a:rPr lang="sv-SE" dirty="0" smtClean="0"/>
              <a:t> </a:t>
            </a:r>
            <a:r>
              <a:rPr lang="sv-SE" dirty="0" err="1" smtClean="0"/>
              <a:t>introductions</a:t>
            </a:r>
            <a:r>
              <a:rPr lang="sv-SE" dirty="0" smtClean="0"/>
              <a:t> for SFI (Swedish </a:t>
            </a:r>
            <a:r>
              <a:rPr lang="sv-SE" dirty="0"/>
              <a:t>F</a:t>
            </a:r>
            <a:r>
              <a:rPr lang="sv-SE" dirty="0" smtClean="0"/>
              <a:t>or Immigrants).</a:t>
            </a:r>
          </a:p>
          <a:p>
            <a:r>
              <a:rPr lang="sv-SE" dirty="0" err="1" smtClean="0"/>
              <a:t>Cooperation</a:t>
            </a:r>
            <a:r>
              <a:rPr lang="sv-SE" dirty="0" smtClean="0"/>
              <a:t> </a:t>
            </a:r>
            <a:r>
              <a:rPr lang="sv-SE" dirty="0" err="1" smtClean="0"/>
              <a:t>with</a:t>
            </a:r>
            <a:r>
              <a:rPr lang="sv-SE" dirty="0" smtClean="0"/>
              <a:t> </a:t>
            </a:r>
            <a:r>
              <a:rPr lang="sv-SE" dirty="0" err="1" smtClean="0"/>
              <a:t>civic</a:t>
            </a:r>
            <a:r>
              <a:rPr lang="sv-SE" dirty="0" smtClean="0"/>
              <a:t> </a:t>
            </a:r>
            <a:r>
              <a:rPr lang="sv-SE" dirty="0" err="1" smtClean="0"/>
              <a:t>orientation</a:t>
            </a:r>
            <a:r>
              <a:rPr lang="sv-SE" dirty="0" smtClean="0"/>
              <a:t> </a:t>
            </a:r>
            <a:r>
              <a:rPr lang="sv-SE" dirty="0" err="1" smtClean="0"/>
              <a:t>held</a:t>
            </a:r>
            <a:r>
              <a:rPr lang="sv-SE" dirty="0" smtClean="0"/>
              <a:t> by the region.</a:t>
            </a:r>
            <a:endParaRPr lang="sv-SE" dirty="0"/>
          </a:p>
          <a:p>
            <a:r>
              <a:rPr lang="sv-SE" dirty="0" smtClean="0"/>
              <a:t>Book </a:t>
            </a:r>
            <a:r>
              <a:rPr lang="sv-SE" dirty="0"/>
              <a:t>club for </a:t>
            </a:r>
            <a:r>
              <a:rPr lang="sv-SE" dirty="0" err="1"/>
              <a:t>women</a:t>
            </a:r>
            <a:r>
              <a:rPr lang="sv-SE" dirty="0"/>
              <a:t> (and </a:t>
            </a:r>
            <a:r>
              <a:rPr lang="sv-SE" dirty="0" err="1"/>
              <a:t>one</a:t>
            </a:r>
            <a:r>
              <a:rPr lang="sv-SE" dirty="0"/>
              <a:t> for men) </a:t>
            </a:r>
            <a:r>
              <a:rPr lang="sv-SE" dirty="0" err="1"/>
              <a:t>who</a:t>
            </a:r>
            <a:r>
              <a:rPr lang="sv-SE" dirty="0"/>
              <a:t> </a:t>
            </a:r>
            <a:r>
              <a:rPr lang="sv-SE" dirty="0" err="1"/>
              <a:t>wants</a:t>
            </a:r>
            <a:r>
              <a:rPr lang="sv-SE" dirty="0"/>
              <a:t> to </a:t>
            </a:r>
            <a:r>
              <a:rPr lang="sv-SE" dirty="0" err="1"/>
              <a:t>practice</a:t>
            </a:r>
            <a:r>
              <a:rPr lang="sv-SE" dirty="0"/>
              <a:t> </a:t>
            </a:r>
            <a:r>
              <a:rPr lang="sv-SE" dirty="0" smtClean="0"/>
              <a:t>Swedish </a:t>
            </a:r>
            <a:r>
              <a:rPr lang="sv-SE" dirty="0" err="1" smtClean="0"/>
              <a:t>together</a:t>
            </a:r>
            <a:r>
              <a:rPr lang="sv-SE" dirty="0" smtClean="0"/>
              <a:t> </a:t>
            </a:r>
            <a:r>
              <a:rPr lang="sv-SE" dirty="0" err="1" smtClean="0"/>
              <a:t>with</a:t>
            </a:r>
            <a:r>
              <a:rPr lang="sv-SE" dirty="0" smtClean="0"/>
              <a:t> the municipals Social departement.</a:t>
            </a:r>
            <a:endParaRPr lang="sv-SE" dirty="0"/>
          </a:p>
          <a:p>
            <a:pPr marL="0" indent="0">
              <a:buNone/>
            </a:pPr>
            <a:endParaRPr lang="sv-SE" dirty="0"/>
          </a:p>
        </p:txBody>
      </p:sp>
      <p:pic>
        <p:nvPicPr>
          <p:cNvPr id="5" name="Platshållare för bild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9318" r="9318"/>
          <a:stretch>
            <a:fillRect/>
          </a:stretch>
        </p:blipFill>
        <p:spPr/>
      </p:pic>
    </p:spTree>
    <p:extLst>
      <p:ext uri="{BB962C8B-B14F-4D97-AF65-F5344CB8AC3E}">
        <p14:creationId xmlns:p14="http://schemas.microsoft.com/office/powerpoint/2010/main" val="29099920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smtClean="0"/>
              <a:t>Book club for immigrant </a:t>
            </a:r>
            <a:r>
              <a:rPr lang="sv-SE" dirty="0" err="1"/>
              <a:t>w</a:t>
            </a:r>
            <a:r>
              <a:rPr lang="sv-SE" dirty="0" err="1" smtClean="0"/>
              <a:t>omen</a:t>
            </a:r>
            <a:endParaRPr lang="sv-SE" dirty="0"/>
          </a:p>
        </p:txBody>
      </p:sp>
      <p:sp>
        <p:nvSpPr>
          <p:cNvPr id="4" name="Platshållare för text 3"/>
          <p:cNvSpPr>
            <a:spLocks noGrp="1"/>
          </p:cNvSpPr>
          <p:nvPr>
            <p:ph type="body" sz="quarter" idx="15"/>
          </p:nvPr>
        </p:nvSpPr>
        <p:spPr>
          <a:xfrm>
            <a:off x="938212" y="2195998"/>
            <a:ext cx="4745100" cy="4320415"/>
          </a:xfrm>
        </p:spPr>
        <p:txBody>
          <a:bodyPr>
            <a:normAutofit/>
          </a:bodyPr>
          <a:lstStyle/>
          <a:p>
            <a:pPr marL="0" indent="0">
              <a:buNone/>
            </a:pPr>
            <a:r>
              <a:rPr lang="en-US" dirty="0" smtClean="0"/>
              <a:t>Learning </a:t>
            </a:r>
            <a:r>
              <a:rPr lang="en-US" dirty="0"/>
              <a:t>Swedish is vital in order to become a part of the Swedish society and to get a job. </a:t>
            </a:r>
            <a:endParaRPr lang="en-US" dirty="0" smtClean="0"/>
          </a:p>
          <a:p>
            <a:pPr marL="0" indent="0">
              <a:buNone/>
            </a:pPr>
            <a:r>
              <a:rPr lang="en-US" dirty="0" smtClean="0"/>
              <a:t>However</a:t>
            </a:r>
            <a:r>
              <a:rPr lang="en-US" dirty="0"/>
              <a:t>, to start SFI </a:t>
            </a:r>
            <a:r>
              <a:rPr lang="en-US" dirty="0" smtClean="0"/>
              <a:t>(Swedish for immigrants) you </a:t>
            </a:r>
            <a:r>
              <a:rPr lang="en-US" dirty="0"/>
              <a:t>must have a residence permit and be registered in a municipality – which can take years. </a:t>
            </a:r>
            <a:endParaRPr lang="sv-SE" sz="2800" b="1" dirty="0"/>
          </a:p>
          <a:p>
            <a:pPr marL="0" indent="0">
              <a:buNone/>
            </a:pPr>
            <a:r>
              <a:rPr lang="en-US" dirty="0" smtClean="0"/>
              <a:t>Even when </a:t>
            </a:r>
            <a:r>
              <a:rPr lang="en-US" dirty="0"/>
              <a:t>women have a residence permit, they may </a:t>
            </a:r>
            <a:r>
              <a:rPr lang="en-US" dirty="0" smtClean="0"/>
              <a:t>have less opportunities to practice the language than </a:t>
            </a:r>
            <a:r>
              <a:rPr lang="en-US" dirty="0"/>
              <a:t>men </a:t>
            </a:r>
            <a:r>
              <a:rPr lang="en-US" dirty="0" smtClean="0"/>
              <a:t>do.</a:t>
            </a:r>
            <a:endParaRPr lang="sv-SE" dirty="0"/>
          </a:p>
          <a:p>
            <a:pPr marL="0" indent="0">
              <a:buNone/>
            </a:pPr>
            <a:endParaRPr lang="sv-SE" dirty="0"/>
          </a:p>
          <a:p>
            <a:endParaRPr lang="sv-SE" dirty="0"/>
          </a:p>
        </p:txBody>
      </p:sp>
      <p:pic>
        <p:nvPicPr>
          <p:cNvPr id="5" name="Platshållare för bild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2660" r="12660"/>
          <a:stretch>
            <a:fillRect/>
          </a:stretch>
        </p:blipFill>
        <p:spPr/>
      </p:pic>
    </p:spTree>
    <p:extLst>
      <p:ext uri="{BB962C8B-B14F-4D97-AF65-F5344CB8AC3E}">
        <p14:creationId xmlns:p14="http://schemas.microsoft.com/office/powerpoint/2010/main" val="42602327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err="1" smtClean="0"/>
              <a:t>Why</a:t>
            </a:r>
            <a:r>
              <a:rPr lang="sv-SE" dirty="0" smtClean="0"/>
              <a:t> </a:t>
            </a:r>
            <a:r>
              <a:rPr lang="sv-SE" dirty="0" err="1" smtClean="0"/>
              <a:t>doesn´t</a:t>
            </a:r>
            <a:r>
              <a:rPr lang="sv-SE" dirty="0" smtClean="0"/>
              <a:t> immigrant </a:t>
            </a:r>
            <a:r>
              <a:rPr lang="sv-SE" dirty="0" err="1" smtClean="0"/>
              <a:t>women</a:t>
            </a:r>
            <a:r>
              <a:rPr lang="sv-SE" dirty="0" smtClean="0"/>
              <a:t> </a:t>
            </a:r>
            <a:r>
              <a:rPr lang="sv-SE" dirty="0" err="1" smtClean="0"/>
              <a:t>use</a:t>
            </a:r>
            <a:r>
              <a:rPr lang="sv-SE" dirty="0" smtClean="0"/>
              <a:t> the </a:t>
            </a:r>
            <a:r>
              <a:rPr lang="sv-SE" dirty="0" err="1" smtClean="0"/>
              <a:t>library</a:t>
            </a:r>
            <a:r>
              <a:rPr lang="sv-SE" dirty="0" smtClean="0"/>
              <a:t> (</a:t>
            </a:r>
            <a:r>
              <a:rPr lang="sv-SE" dirty="0" err="1" smtClean="0"/>
              <a:t>more</a:t>
            </a:r>
            <a:r>
              <a:rPr lang="sv-SE" dirty="0" smtClean="0"/>
              <a:t>)?</a:t>
            </a:r>
            <a:endParaRPr lang="sv-SE" dirty="0"/>
          </a:p>
        </p:txBody>
      </p:sp>
      <p:sp>
        <p:nvSpPr>
          <p:cNvPr id="4" name="Platshållare för text 3"/>
          <p:cNvSpPr>
            <a:spLocks noGrp="1"/>
          </p:cNvSpPr>
          <p:nvPr>
            <p:ph type="body" sz="quarter" idx="15"/>
          </p:nvPr>
        </p:nvSpPr>
        <p:spPr>
          <a:xfrm>
            <a:off x="938212" y="2195998"/>
            <a:ext cx="4745100" cy="4436029"/>
          </a:xfrm>
        </p:spPr>
        <p:txBody>
          <a:bodyPr>
            <a:normAutofit/>
          </a:bodyPr>
          <a:lstStyle/>
          <a:p>
            <a:endParaRPr lang="sv-SE" dirty="0"/>
          </a:p>
          <a:p>
            <a:pPr marL="0" indent="0">
              <a:buNone/>
            </a:pPr>
            <a:r>
              <a:rPr lang="en-GB" dirty="0"/>
              <a:t>They </a:t>
            </a:r>
            <a:r>
              <a:rPr lang="en-GB" dirty="0" smtClean="0"/>
              <a:t>don't </a:t>
            </a:r>
            <a:r>
              <a:rPr lang="en-GB" dirty="0"/>
              <a:t>know the location of the library. </a:t>
            </a:r>
            <a:endParaRPr lang="sv-SE" dirty="0"/>
          </a:p>
          <a:p>
            <a:pPr marL="0" indent="0">
              <a:buNone/>
            </a:pPr>
            <a:r>
              <a:rPr lang="en-GB" dirty="0" smtClean="0"/>
              <a:t>They don't </a:t>
            </a:r>
            <a:r>
              <a:rPr lang="en-GB" dirty="0"/>
              <a:t>know that library services are free of charge.</a:t>
            </a:r>
            <a:endParaRPr lang="sv-SE" dirty="0"/>
          </a:p>
          <a:p>
            <a:pPr marL="0" indent="0">
              <a:buNone/>
            </a:pPr>
            <a:r>
              <a:rPr lang="en-GB" dirty="0" smtClean="0"/>
              <a:t>They feel </a:t>
            </a:r>
            <a:r>
              <a:rPr lang="en-GB" dirty="0"/>
              <a:t>unsure of how to use the library and </a:t>
            </a:r>
            <a:r>
              <a:rPr lang="en-GB" dirty="0" smtClean="0"/>
              <a:t>find </a:t>
            </a:r>
            <a:r>
              <a:rPr lang="en-GB" dirty="0"/>
              <a:t>it hard to ask for help</a:t>
            </a:r>
            <a:r>
              <a:rPr lang="en-GB" dirty="0" smtClean="0"/>
              <a:t>.</a:t>
            </a:r>
          </a:p>
          <a:p>
            <a:pPr marL="0" indent="0">
              <a:buNone/>
            </a:pPr>
            <a:r>
              <a:rPr lang="en-GB" dirty="0" smtClean="0"/>
              <a:t>They don´t know that children are welcome in the library.</a:t>
            </a:r>
          </a:p>
          <a:p>
            <a:pPr marL="0" indent="0">
              <a:buNone/>
            </a:pPr>
            <a:r>
              <a:rPr lang="en-GB" dirty="0" smtClean="0"/>
              <a:t>They want to attend language or homework café but they need to take care of children or are not allowed to leave the apartment late or go to locations where men and women meet.</a:t>
            </a:r>
          </a:p>
          <a:p>
            <a:endParaRPr lang="en-GB" dirty="0" smtClean="0"/>
          </a:p>
          <a:p>
            <a:endParaRPr lang="sv-SE" dirty="0"/>
          </a:p>
          <a:p>
            <a:pPr marL="0" indent="0">
              <a:buNone/>
            </a:pPr>
            <a:endParaRPr lang="sv-SE" dirty="0"/>
          </a:p>
          <a:p>
            <a:endParaRPr lang="sv-SE" dirty="0"/>
          </a:p>
        </p:txBody>
      </p:sp>
      <p:pic>
        <p:nvPicPr>
          <p:cNvPr id="5" name="Platshållare för bild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4444" r="14444"/>
          <a:stretch>
            <a:fillRect/>
          </a:stretch>
        </p:blipFill>
        <p:spPr/>
      </p:pic>
    </p:spTree>
    <p:extLst>
      <p:ext uri="{BB962C8B-B14F-4D97-AF65-F5344CB8AC3E}">
        <p14:creationId xmlns:p14="http://schemas.microsoft.com/office/powerpoint/2010/main" val="6237046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11"/>
          <p:cNvSpPr>
            <a:spLocks noGrp="1"/>
          </p:cNvSpPr>
          <p:nvPr>
            <p:ph type="body" sz="quarter" idx="18"/>
          </p:nvPr>
        </p:nvSpPr>
        <p:spPr>
          <a:xfrm>
            <a:off x="623887" y="1485901"/>
            <a:ext cx="4348163" cy="4733924"/>
          </a:xfrm>
        </p:spPr>
        <p:txBody>
          <a:bodyPr>
            <a:normAutofit/>
          </a:bodyPr>
          <a:lstStyle/>
          <a:p>
            <a:pPr marL="0" indent="0">
              <a:buNone/>
            </a:pPr>
            <a:r>
              <a:rPr lang="sv-SE" sz="2800" b="1" dirty="0" smtClean="0">
                <a:latin typeface="+mj-lt"/>
              </a:rPr>
              <a:t>Anya Feltreuter</a:t>
            </a:r>
          </a:p>
          <a:p>
            <a:pPr marL="0" indent="0">
              <a:buNone/>
            </a:pPr>
            <a:r>
              <a:rPr lang="sv-SE" dirty="0" err="1" smtClean="0"/>
              <a:t>Library</a:t>
            </a:r>
            <a:r>
              <a:rPr lang="sv-SE" dirty="0" smtClean="0"/>
              <a:t> Director Mjölby Public </a:t>
            </a:r>
            <a:r>
              <a:rPr lang="sv-SE" dirty="0" err="1" smtClean="0"/>
              <a:t>Library</a:t>
            </a:r>
            <a:r>
              <a:rPr lang="sv-SE" dirty="0" smtClean="0"/>
              <a:t>, Sweden</a:t>
            </a:r>
          </a:p>
          <a:p>
            <a:pPr marL="0" indent="0">
              <a:buNone/>
            </a:pPr>
            <a:r>
              <a:rPr lang="sv-SE" dirty="0" smtClean="0">
                <a:hlinkClick r:id="rId2"/>
              </a:rPr>
              <a:t>Anya.feltreuter@mjolby.se</a:t>
            </a:r>
            <a:r>
              <a:rPr lang="sv-SE" dirty="0" smtClean="0"/>
              <a:t> </a:t>
            </a:r>
          </a:p>
          <a:p>
            <a:pPr marL="0" indent="0">
              <a:buNone/>
            </a:pPr>
            <a:r>
              <a:rPr lang="sv-SE" dirty="0">
                <a:hlinkClick r:id="rId3"/>
              </a:rPr>
              <a:t>https://</a:t>
            </a:r>
            <a:r>
              <a:rPr lang="sv-SE" dirty="0" smtClean="0">
                <a:hlinkClick r:id="rId3"/>
              </a:rPr>
              <a:t>www.gotabiblioteken.se/en/web/arena/mjolby-bibliotek</a:t>
            </a:r>
            <a:r>
              <a:rPr lang="sv-SE" dirty="0" smtClean="0"/>
              <a:t> </a:t>
            </a:r>
          </a:p>
          <a:p>
            <a:pPr marL="0" indent="0">
              <a:buNone/>
            </a:pPr>
            <a:r>
              <a:rPr lang="sv-SE" dirty="0" err="1" smtClean="0"/>
              <a:t>Chair</a:t>
            </a:r>
            <a:r>
              <a:rPr lang="sv-SE" dirty="0" smtClean="0"/>
              <a:t> </a:t>
            </a:r>
            <a:r>
              <a:rPr lang="sv-SE" dirty="0" err="1" smtClean="0"/>
              <a:t>of</a:t>
            </a:r>
            <a:r>
              <a:rPr lang="sv-SE" dirty="0" smtClean="0"/>
              <a:t> the IFLA Management &amp; Marketing </a:t>
            </a:r>
            <a:r>
              <a:rPr lang="sv-SE" dirty="0" err="1" smtClean="0"/>
              <a:t>Section</a:t>
            </a:r>
            <a:endParaRPr lang="sv-SE" dirty="0" smtClean="0"/>
          </a:p>
          <a:p>
            <a:pPr marL="0" indent="0">
              <a:buNone/>
            </a:pPr>
            <a:r>
              <a:rPr lang="sv-SE" dirty="0">
                <a:hlinkClick r:id="rId4"/>
              </a:rPr>
              <a:t>https://www.facebook.com/IFLA.MandM</a:t>
            </a:r>
            <a:r>
              <a:rPr lang="sv-SE" dirty="0" smtClean="0">
                <a:hlinkClick r:id="rId4"/>
              </a:rPr>
              <a:t>/</a:t>
            </a:r>
            <a:endParaRPr lang="sv-SE" dirty="0" smtClean="0"/>
          </a:p>
          <a:p>
            <a:pPr marL="0" indent="0">
              <a:buNone/>
            </a:pPr>
            <a:r>
              <a:rPr lang="sv-SE" dirty="0">
                <a:hlinkClick r:id="rId5"/>
              </a:rPr>
              <a:t>https://</a:t>
            </a:r>
            <a:r>
              <a:rPr lang="sv-SE" dirty="0" smtClean="0">
                <a:hlinkClick r:id="rId5"/>
              </a:rPr>
              <a:t>www.ifla.org/management-and-marketing</a:t>
            </a:r>
            <a:r>
              <a:rPr lang="sv-SE" dirty="0" smtClean="0"/>
              <a:t> </a:t>
            </a:r>
          </a:p>
          <a:p>
            <a:pPr marL="0" indent="0">
              <a:buNone/>
            </a:pPr>
            <a:r>
              <a:rPr lang="sv-SE" dirty="0" err="1" smtClean="0"/>
              <a:t>Please</a:t>
            </a:r>
            <a:r>
              <a:rPr lang="sv-SE" dirty="0" smtClean="0"/>
              <a:t> ask </a:t>
            </a:r>
            <a:r>
              <a:rPr lang="sv-SE" dirty="0" err="1" smtClean="0"/>
              <a:t>me</a:t>
            </a:r>
            <a:r>
              <a:rPr lang="sv-SE" dirty="0" smtClean="0"/>
              <a:t> </a:t>
            </a:r>
            <a:r>
              <a:rPr lang="sv-SE" dirty="0" err="1" smtClean="0"/>
              <a:t>questions</a:t>
            </a:r>
            <a:r>
              <a:rPr lang="sv-SE" dirty="0" smtClean="0"/>
              <a:t>! </a:t>
            </a:r>
            <a:r>
              <a:rPr lang="sv-SE" dirty="0" err="1" smtClean="0"/>
              <a:t>We</a:t>
            </a:r>
            <a:r>
              <a:rPr lang="sv-SE" dirty="0" smtClean="0"/>
              <a:t> </a:t>
            </a:r>
            <a:r>
              <a:rPr lang="sv-SE" dirty="0" err="1" smtClean="0"/>
              <a:t>will</a:t>
            </a:r>
            <a:r>
              <a:rPr lang="sv-SE" dirty="0" smtClean="0"/>
              <a:t> </a:t>
            </a:r>
            <a:r>
              <a:rPr lang="sv-SE" dirty="0" err="1" smtClean="0"/>
              <a:t>have</a:t>
            </a:r>
            <a:r>
              <a:rPr lang="sv-SE" dirty="0" smtClean="0"/>
              <a:t> </a:t>
            </a:r>
            <a:r>
              <a:rPr lang="sv-SE" dirty="0" err="1" smtClean="0"/>
              <a:t>time</a:t>
            </a:r>
            <a:r>
              <a:rPr lang="sv-SE" dirty="0" smtClean="0"/>
              <a:t> for </a:t>
            </a:r>
            <a:r>
              <a:rPr lang="sv-SE" dirty="0" err="1" smtClean="0"/>
              <a:t>that</a:t>
            </a:r>
            <a:r>
              <a:rPr lang="sv-SE" dirty="0" smtClean="0"/>
              <a:t> at the end </a:t>
            </a:r>
            <a:r>
              <a:rPr lang="sv-SE" dirty="0" smtClean="0">
                <a:sym typeface="Wingdings" panose="05000000000000000000" pitchFamily="2" charset="2"/>
              </a:rPr>
              <a:t> </a:t>
            </a:r>
            <a:endParaRPr lang="sv-SE" dirty="0"/>
          </a:p>
          <a:p>
            <a:pPr marL="0" indent="0">
              <a:buNone/>
            </a:pPr>
            <a:endParaRPr lang="sv-SE" dirty="0" smtClean="0"/>
          </a:p>
          <a:p>
            <a:pPr marL="0" indent="0">
              <a:buNone/>
            </a:pPr>
            <a:endParaRPr lang="sv-SE" dirty="0"/>
          </a:p>
          <a:p>
            <a:pPr marL="0" indent="0">
              <a:buNone/>
            </a:pPr>
            <a:endParaRPr lang="sv-SE" dirty="0"/>
          </a:p>
        </p:txBody>
      </p:sp>
      <p:pic>
        <p:nvPicPr>
          <p:cNvPr id="3" name="Bildobjekt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111639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err="1" smtClean="0"/>
              <a:t>We</a:t>
            </a:r>
            <a:r>
              <a:rPr lang="sv-SE" dirty="0" smtClean="0"/>
              <a:t> </a:t>
            </a:r>
            <a:r>
              <a:rPr lang="sv-SE" dirty="0" err="1" smtClean="0"/>
              <a:t>started</a:t>
            </a:r>
            <a:r>
              <a:rPr lang="sv-SE" dirty="0" smtClean="0"/>
              <a:t> a </a:t>
            </a:r>
            <a:r>
              <a:rPr lang="sv-SE" dirty="0" err="1" smtClean="0"/>
              <a:t>book</a:t>
            </a:r>
            <a:r>
              <a:rPr lang="sv-SE" dirty="0" smtClean="0"/>
              <a:t> club</a:t>
            </a:r>
            <a:endParaRPr lang="sv-SE" dirty="0"/>
          </a:p>
        </p:txBody>
      </p:sp>
      <p:sp>
        <p:nvSpPr>
          <p:cNvPr id="4" name="Platshållare för text 3"/>
          <p:cNvSpPr>
            <a:spLocks noGrp="1"/>
          </p:cNvSpPr>
          <p:nvPr>
            <p:ph type="body" sz="quarter" idx="15"/>
          </p:nvPr>
        </p:nvSpPr>
        <p:spPr>
          <a:xfrm>
            <a:off x="938212" y="2195999"/>
            <a:ext cx="4745100" cy="4404498"/>
          </a:xfrm>
        </p:spPr>
        <p:txBody>
          <a:bodyPr>
            <a:normAutofit/>
          </a:bodyPr>
          <a:lstStyle/>
          <a:p>
            <a:pPr marL="0" indent="0">
              <a:buNone/>
            </a:pPr>
            <a:r>
              <a:rPr lang="en-US" dirty="0" smtClean="0"/>
              <a:t>Women </a:t>
            </a:r>
            <a:r>
              <a:rPr lang="en-US" dirty="0"/>
              <a:t>with young children can bring the children to the book club. The book club is not located at the library, but close to the SFI school and the job center.  </a:t>
            </a:r>
            <a:endParaRPr lang="en-US" dirty="0" smtClean="0"/>
          </a:p>
          <a:p>
            <a:pPr marL="0" indent="0">
              <a:buNone/>
            </a:pPr>
            <a:r>
              <a:rPr lang="en-US" dirty="0" smtClean="0"/>
              <a:t>The </a:t>
            </a:r>
            <a:r>
              <a:rPr lang="en-US" dirty="0"/>
              <a:t>book club is not a traditional book </a:t>
            </a:r>
            <a:r>
              <a:rPr lang="en-US" dirty="0" smtClean="0"/>
              <a:t>club. Since </a:t>
            </a:r>
            <a:r>
              <a:rPr lang="en-US" dirty="0"/>
              <a:t>all the participants are on different levels, the library staff tries to meet the particular needs of every participant.  </a:t>
            </a:r>
            <a:endParaRPr lang="sv-SE" dirty="0"/>
          </a:p>
          <a:p>
            <a:pPr marL="0" indent="0">
              <a:buNone/>
            </a:pPr>
            <a:r>
              <a:rPr lang="en-US" dirty="0"/>
              <a:t>The aim of the book </a:t>
            </a:r>
            <a:r>
              <a:rPr lang="en-US" dirty="0" smtClean="0"/>
              <a:t>club is to practice communication skills, enable </a:t>
            </a:r>
            <a:r>
              <a:rPr lang="en-US" dirty="0"/>
              <a:t>discussions about the Swedish </a:t>
            </a:r>
            <a:r>
              <a:rPr lang="en-US" dirty="0" smtClean="0"/>
              <a:t>society and let </a:t>
            </a:r>
            <a:r>
              <a:rPr lang="en-US" dirty="0"/>
              <a:t>participants know what the library has to offer. </a:t>
            </a:r>
            <a:endParaRPr lang="en-US" dirty="0" smtClean="0"/>
          </a:p>
          <a:p>
            <a:pPr marL="0" indent="0">
              <a:buNone/>
            </a:pPr>
            <a:endParaRPr lang="en-US" dirty="0"/>
          </a:p>
          <a:p>
            <a:pPr marL="0" indent="0">
              <a:buNone/>
            </a:pPr>
            <a:endParaRPr lang="sv-SE" dirty="0"/>
          </a:p>
          <a:p>
            <a:pPr marL="0" indent="0">
              <a:buNone/>
            </a:pPr>
            <a:endParaRPr lang="sv-SE" dirty="0"/>
          </a:p>
          <a:p>
            <a:endParaRPr lang="sv-SE" dirty="0"/>
          </a:p>
        </p:txBody>
      </p:sp>
      <p:pic>
        <p:nvPicPr>
          <p:cNvPr id="5" name="Platshållare för bild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7813" b="7813"/>
          <a:stretch>
            <a:fillRect/>
          </a:stretch>
        </p:blipFill>
        <p:spPr/>
      </p:pic>
    </p:spTree>
    <p:extLst>
      <p:ext uri="{BB962C8B-B14F-4D97-AF65-F5344CB8AC3E}">
        <p14:creationId xmlns:p14="http://schemas.microsoft.com/office/powerpoint/2010/main" val="24603178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err="1" smtClean="0"/>
              <a:t>Childen</a:t>
            </a:r>
            <a:r>
              <a:rPr lang="sv-SE" dirty="0" smtClean="0"/>
              <a:t> and </a:t>
            </a:r>
            <a:r>
              <a:rPr lang="sv-SE" dirty="0" err="1" smtClean="0"/>
              <a:t>young</a:t>
            </a:r>
            <a:r>
              <a:rPr lang="sv-SE" dirty="0" smtClean="0"/>
              <a:t> </a:t>
            </a:r>
            <a:r>
              <a:rPr lang="sv-SE" dirty="0" err="1" smtClean="0"/>
              <a:t>adults</a:t>
            </a:r>
            <a:endParaRPr lang="sv-SE" dirty="0"/>
          </a:p>
        </p:txBody>
      </p:sp>
      <p:sp>
        <p:nvSpPr>
          <p:cNvPr id="4" name="Platshållare för text 3"/>
          <p:cNvSpPr>
            <a:spLocks noGrp="1"/>
          </p:cNvSpPr>
          <p:nvPr>
            <p:ph type="body" sz="quarter" idx="15"/>
          </p:nvPr>
        </p:nvSpPr>
        <p:spPr>
          <a:xfrm>
            <a:off x="938212" y="2334985"/>
            <a:ext cx="4745100" cy="4265511"/>
          </a:xfrm>
        </p:spPr>
        <p:txBody>
          <a:bodyPr>
            <a:normAutofit/>
          </a:bodyPr>
          <a:lstStyle/>
          <a:p>
            <a:pPr marL="0" indent="0">
              <a:buNone/>
            </a:pPr>
            <a:r>
              <a:rPr lang="sv-SE" dirty="0"/>
              <a:t>Children is a </a:t>
            </a:r>
            <a:r>
              <a:rPr lang="sv-SE" dirty="0" err="1"/>
              <a:t>prioritized</a:t>
            </a:r>
            <a:r>
              <a:rPr lang="sv-SE" dirty="0"/>
              <a:t> </a:t>
            </a:r>
            <a:r>
              <a:rPr lang="sv-SE" dirty="0" err="1" smtClean="0"/>
              <a:t>group</a:t>
            </a:r>
            <a:r>
              <a:rPr lang="sv-SE" dirty="0" smtClean="0"/>
              <a:t> </a:t>
            </a:r>
            <a:r>
              <a:rPr lang="sv-SE" dirty="0" err="1" smtClean="0"/>
              <a:t>according</a:t>
            </a:r>
            <a:r>
              <a:rPr lang="sv-SE" dirty="0" smtClean="0"/>
              <a:t> to the Swedish </a:t>
            </a:r>
            <a:r>
              <a:rPr lang="sv-SE" dirty="0" err="1" smtClean="0"/>
              <a:t>Library</a:t>
            </a:r>
            <a:r>
              <a:rPr lang="sv-SE" dirty="0" smtClean="0"/>
              <a:t> </a:t>
            </a:r>
            <a:r>
              <a:rPr lang="sv-SE" dirty="0" err="1" smtClean="0"/>
              <a:t>Act</a:t>
            </a:r>
            <a:r>
              <a:rPr lang="sv-SE" dirty="0"/>
              <a:t>.</a:t>
            </a:r>
            <a:endParaRPr lang="sv-SE" dirty="0" smtClean="0"/>
          </a:p>
          <a:p>
            <a:pPr marL="0" indent="0">
              <a:buNone/>
            </a:pPr>
            <a:r>
              <a:rPr lang="sv-SE" dirty="0" smtClean="0"/>
              <a:t>All Swedish </a:t>
            </a:r>
            <a:r>
              <a:rPr lang="sv-SE" dirty="0" err="1" smtClean="0"/>
              <a:t>Schools</a:t>
            </a:r>
            <a:r>
              <a:rPr lang="sv-SE" dirty="0" smtClean="0"/>
              <a:t> must </a:t>
            </a:r>
            <a:r>
              <a:rPr lang="sv-SE" dirty="0" err="1" smtClean="0"/>
              <a:t>have</a:t>
            </a:r>
            <a:r>
              <a:rPr lang="sv-SE" dirty="0" smtClean="0"/>
              <a:t> </a:t>
            </a:r>
            <a:r>
              <a:rPr lang="sv-SE" dirty="0" err="1" smtClean="0"/>
              <a:t>school</a:t>
            </a:r>
            <a:r>
              <a:rPr lang="sv-SE" dirty="0" smtClean="0"/>
              <a:t> </a:t>
            </a:r>
            <a:r>
              <a:rPr lang="sv-SE" dirty="0" err="1" smtClean="0"/>
              <a:t>libraries</a:t>
            </a:r>
            <a:r>
              <a:rPr lang="sv-SE" dirty="0" smtClean="0"/>
              <a:t> </a:t>
            </a:r>
            <a:r>
              <a:rPr lang="sv-SE" dirty="0" err="1" smtClean="0"/>
              <a:t>according</a:t>
            </a:r>
            <a:r>
              <a:rPr lang="sv-SE" dirty="0" smtClean="0"/>
              <a:t> to the Swedish </a:t>
            </a:r>
            <a:r>
              <a:rPr lang="sv-SE" dirty="0" err="1" smtClean="0"/>
              <a:t>School</a:t>
            </a:r>
            <a:r>
              <a:rPr lang="sv-SE" dirty="0" smtClean="0"/>
              <a:t> </a:t>
            </a:r>
            <a:r>
              <a:rPr lang="sv-SE" dirty="0" err="1" smtClean="0"/>
              <a:t>Act</a:t>
            </a:r>
            <a:r>
              <a:rPr lang="sv-SE" dirty="0" smtClean="0"/>
              <a:t> (</a:t>
            </a:r>
            <a:r>
              <a:rPr lang="sv-SE" dirty="0" err="1" smtClean="0"/>
              <a:t>but</a:t>
            </a:r>
            <a:r>
              <a:rPr lang="sv-SE" dirty="0" smtClean="0"/>
              <a:t> in </a:t>
            </a:r>
            <a:r>
              <a:rPr lang="sv-SE" dirty="0" err="1" smtClean="0"/>
              <a:t>really</a:t>
            </a:r>
            <a:r>
              <a:rPr lang="sv-SE" dirty="0" smtClean="0"/>
              <a:t> </a:t>
            </a:r>
            <a:r>
              <a:rPr lang="sv-SE" dirty="0" err="1" smtClean="0"/>
              <a:t>this</a:t>
            </a:r>
            <a:r>
              <a:rPr lang="sv-SE" dirty="0" smtClean="0"/>
              <a:t> is not </a:t>
            </a:r>
            <a:r>
              <a:rPr lang="sv-SE" dirty="0" err="1" smtClean="0"/>
              <a:t>always</a:t>
            </a:r>
            <a:r>
              <a:rPr lang="sv-SE" dirty="0" smtClean="0"/>
              <a:t> the </a:t>
            </a:r>
            <a:r>
              <a:rPr lang="sv-SE" dirty="0" err="1" smtClean="0"/>
              <a:t>case</a:t>
            </a:r>
            <a:r>
              <a:rPr lang="sv-SE" dirty="0" smtClean="0"/>
              <a:t>).</a:t>
            </a:r>
            <a:endParaRPr lang="sv-SE" dirty="0"/>
          </a:p>
          <a:p>
            <a:pPr marL="0" indent="0">
              <a:buNone/>
            </a:pPr>
            <a:r>
              <a:rPr lang="sv-SE" dirty="0" smtClean="0"/>
              <a:t>UNs Convention on the </a:t>
            </a:r>
            <a:r>
              <a:rPr lang="sv-SE" dirty="0" err="1" smtClean="0"/>
              <a:t>Rights</a:t>
            </a:r>
            <a:r>
              <a:rPr lang="sv-SE" dirty="0" smtClean="0"/>
              <a:t> </a:t>
            </a:r>
            <a:r>
              <a:rPr lang="sv-SE" dirty="0" err="1" smtClean="0"/>
              <a:t>of</a:t>
            </a:r>
            <a:r>
              <a:rPr lang="sv-SE" dirty="0" smtClean="0"/>
              <a:t> the Child </a:t>
            </a:r>
            <a:r>
              <a:rPr lang="sv-SE" dirty="0" err="1" smtClean="0"/>
              <a:t>will</a:t>
            </a:r>
            <a:r>
              <a:rPr lang="sv-SE" dirty="0" smtClean="0"/>
              <a:t> be part </a:t>
            </a:r>
            <a:r>
              <a:rPr lang="sv-SE" dirty="0" err="1" smtClean="0"/>
              <a:t>of</a:t>
            </a:r>
            <a:r>
              <a:rPr lang="sv-SE" dirty="0" smtClean="0"/>
              <a:t> Swedish </a:t>
            </a:r>
            <a:r>
              <a:rPr lang="sv-SE" dirty="0" err="1"/>
              <a:t>l</a:t>
            </a:r>
            <a:r>
              <a:rPr lang="sv-SE" dirty="0" err="1" smtClean="0"/>
              <a:t>egislation</a:t>
            </a:r>
            <a:r>
              <a:rPr lang="sv-SE" dirty="0" smtClean="0"/>
              <a:t> from </a:t>
            </a:r>
            <a:r>
              <a:rPr lang="sv-SE" dirty="0" err="1" smtClean="0"/>
              <a:t>January</a:t>
            </a:r>
            <a:r>
              <a:rPr lang="sv-SE" dirty="0" smtClean="0"/>
              <a:t> </a:t>
            </a:r>
            <a:r>
              <a:rPr lang="sv-SE" dirty="0"/>
              <a:t>2020 </a:t>
            </a:r>
            <a:r>
              <a:rPr lang="sv-SE" dirty="0">
                <a:hlinkClick r:id="rId2"/>
              </a:rPr>
              <a:t>https://</a:t>
            </a:r>
            <a:r>
              <a:rPr lang="sv-SE" dirty="0" smtClean="0">
                <a:hlinkClick r:id="rId2"/>
              </a:rPr>
              <a:t>www.unicef.org/child-rights-convention/what-is-the-convention</a:t>
            </a:r>
            <a:r>
              <a:rPr lang="sv-SE" dirty="0" smtClean="0"/>
              <a:t> </a:t>
            </a:r>
          </a:p>
          <a:p>
            <a:pPr marL="0" indent="0">
              <a:buNone/>
            </a:pPr>
            <a:r>
              <a:rPr lang="sv-SE" dirty="0" err="1"/>
              <a:t>Activities</a:t>
            </a:r>
            <a:r>
              <a:rPr lang="sv-SE" dirty="0"/>
              <a:t> for </a:t>
            </a:r>
            <a:r>
              <a:rPr lang="sv-SE" dirty="0" err="1"/>
              <a:t>children</a:t>
            </a:r>
            <a:r>
              <a:rPr lang="sv-SE" dirty="0"/>
              <a:t> all </a:t>
            </a:r>
            <a:r>
              <a:rPr lang="sv-SE" dirty="0" err="1"/>
              <a:t>year</a:t>
            </a:r>
            <a:r>
              <a:rPr lang="sv-SE" dirty="0"/>
              <a:t> </a:t>
            </a:r>
            <a:r>
              <a:rPr lang="sv-SE" dirty="0" err="1" smtClean="0"/>
              <a:t>around</a:t>
            </a:r>
            <a:r>
              <a:rPr lang="sv-SE" dirty="0" smtClean="0"/>
              <a:t>.</a:t>
            </a:r>
            <a:endParaRPr lang="sv-SE" dirty="0"/>
          </a:p>
          <a:p>
            <a:pPr marL="0" indent="0">
              <a:buNone/>
            </a:pPr>
            <a:endParaRPr lang="sv-SE" dirty="0"/>
          </a:p>
          <a:p>
            <a:pPr marL="0" indent="0">
              <a:buNone/>
            </a:pPr>
            <a:endParaRPr lang="en-US" dirty="0"/>
          </a:p>
          <a:p>
            <a:pPr marL="0" indent="0">
              <a:buNone/>
            </a:pPr>
            <a:endParaRPr lang="sv-SE" dirty="0"/>
          </a:p>
          <a:p>
            <a:pPr marL="0" indent="0">
              <a:buNone/>
            </a:pPr>
            <a:endParaRPr lang="sv-SE" dirty="0"/>
          </a:p>
          <a:p>
            <a:endParaRPr lang="sv-SE" dirty="0"/>
          </a:p>
        </p:txBody>
      </p:sp>
      <p:pic>
        <p:nvPicPr>
          <p:cNvPr id="6" name="Platshållare för bild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3359" r="13359"/>
          <a:stretch>
            <a:fillRect/>
          </a:stretch>
        </p:blipFill>
        <p:spPr/>
      </p:pic>
    </p:spTree>
    <p:extLst>
      <p:ext uri="{BB962C8B-B14F-4D97-AF65-F5344CB8AC3E}">
        <p14:creationId xmlns:p14="http://schemas.microsoft.com/office/powerpoint/2010/main" val="1725353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err="1" smtClean="0"/>
              <a:t>What</a:t>
            </a:r>
            <a:r>
              <a:rPr lang="sv-SE" dirty="0" smtClean="0"/>
              <a:t> do </a:t>
            </a:r>
            <a:r>
              <a:rPr lang="sv-SE" dirty="0" err="1" smtClean="0"/>
              <a:t>we</a:t>
            </a:r>
            <a:r>
              <a:rPr lang="sv-SE" dirty="0" smtClean="0"/>
              <a:t> offer </a:t>
            </a:r>
            <a:r>
              <a:rPr lang="sv-SE" dirty="0" err="1" smtClean="0"/>
              <a:t>childen</a:t>
            </a:r>
            <a:r>
              <a:rPr lang="sv-SE" dirty="0" smtClean="0"/>
              <a:t>?</a:t>
            </a:r>
            <a:endParaRPr lang="sv-SE" dirty="0"/>
          </a:p>
        </p:txBody>
      </p:sp>
      <p:sp>
        <p:nvSpPr>
          <p:cNvPr id="4" name="Platshållare för text 3"/>
          <p:cNvSpPr>
            <a:spLocks noGrp="1"/>
          </p:cNvSpPr>
          <p:nvPr>
            <p:ph type="body" sz="quarter" idx="15"/>
          </p:nvPr>
        </p:nvSpPr>
        <p:spPr>
          <a:xfrm>
            <a:off x="938212" y="2195999"/>
            <a:ext cx="4745100" cy="4404498"/>
          </a:xfrm>
        </p:spPr>
        <p:txBody>
          <a:bodyPr>
            <a:normAutofit lnSpcReduction="10000"/>
          </a:bodyPr>
          <a:lstStyle/>
          <a:p>
            <a:r>
              <a:rPr lang="sv-SE" dirty="0"/>
              <a:t>Books, e-</a:t>
            </a:r>
            <a:r>
              <a:rPr lang="sv-SE" dirty="0" err="1"/>
              <a:t>books</a:t>
            </a:r>
            <a:r>
              <a:rPr lang="sv-SE" dirty="0"/>
              <a:t>, </a:t>
            </a:r>
            <a:r>
              <a:rPr lang="sv-SE" dirty="0" err="1"/>
              <a:t>movies</a:t>
            </a:r>
            <a:r>
              <a:rPr lang="sv-SE" dirty="0"/>
              <a:t>, </a:t>
            </a:r>
            <a:r>
              <a:rPr lang="sv-SE" dirty="0" smtClean="0"/>
              <a:t>TV-games, </a:t>
            </a:r>
            <a:r>
              <a:rPr lang="sv-SE" dirty="0" err="1" smtClean="0"/>
              <a:t>audiobooks</a:t>
            </a:r>
            <a:endParaRPr lang="sv-SE" dirty="0"/>
          </a:p>
          <a:p>
            <a:r>
              <a:rPr lang="sv-SE" dirty="0" err="1" smtClean="0"/>
              <a:t>Saturday</a:t>
            </a:r>
            <a:r>
              <a:rPr lang="sv-SE" dirty="0" smtClean="0"/>
              <a:t> </a:t>
            </a:r>
            <a:r>
              <a:rPr lang="sv-SE" dirty="0" err="1"/>
              <a:t>fun</a:t>
            </a:r>
            <a:r>
              <a:rPr lang="sv-SE" dirty="0"/>
              <a:t> – </a:t>
            </a:r>
            <a:r>
              <a:rPr lang="sv-SE" dirty="0" err="1"/>
              <a:t>every</a:t>
            </a:r>
            <a:r>
              <a:rPr lang="sv-SE" dirty="0"/>
              <a:t> </a:t>
            </a:r>
            <a:r>
              <a:rPr lang="sv-SE" dirty="0" err="1" smtClean="0"/>
              <a:t>Saturday</a:t>
            </a:r>
            <a:r>
              <a:rPr lang="sv-SE" dirty="0" smtClean="0"/>
              <a:t> at the </a:t>
            </a:r>
            <a:r>
              <a:rPr lang="sv-SE" dirty="0" err="1" smtClean="0"/>
              <a:t>main</a:t>
            </a:r>
            <a:r>
              <a:rPr lang="sv-SE" dirty="0" smtClean="0"/>
              <a:t> </a:t>
            </a:r>
            <a:r>
              <a:rPr lang="sv-SE" dirty="0" err="1" smtClean="0"/>
              <a:t>library</a:t>
            </a:r>
            <a:r>
              <a:rPr lang="sv-SE" dirty="0" smtClean="0"/>
              <a:t>! </a:t>
            </a:r>
            <a:r>
              <a:rPr lang="sv-SE" dirty="0"/>
              <a:t>Always for </a:t>
            </a:r>
            <a:r>
              <a:rPr lang="sv-SE" dirty="0" err="1"/>
              <a:t>free</a:t>
            </a:r>
            <a:r>
              <a:rPr lang="sv-SE" dirty="0"/>
              <a:t>, no </a:t>
            </a:r>
            <a:r>
              <a:rPr lang="sv-SE" dirty="0" err="1"/>
              <a:t>booking</a:t>
            </a:r>
            <a:r>
              <a:rPr lang="sv-SE" dirty="0"/>
              <a:t> </a:t>
            </a:r>
            <a:r>
              <a:rPr lang="sv-SE" dirty="0" err="1" smtClean="0"/>
              <a:t>needed</a:t>
            </a:r>
            <a:r>
              <a:rPr lang="sv-SE" dirty="0" smtClean="0"/>
              <a:t>. </a:t>
            </a:r>
            <a:r>
              <a:rPr lang="sv-SE" dirty="0" err="1" smtClean="0"/>
              <a:t>Saturday</a:t>
            </a:r>
            <a:r>
              <a:rPr lang="sv-SE" dirty="0" smtClean="0"/>
              <a:t> </a:t>
            </a:r>
            <a:r>
              <a:rPr lang="sv-SE" dirty="0" err="1" smtClean="0"/>
              <a:t>fun</a:t>
            </a:r>
            <a:r>
              <a:rPr lang="sv-SE" dirty="0" smtClean="0"/>
              <a:t> </a:t>
            </a:r>
            <a:r>
              <a:rPr lang="sv-SE" dirty="0" err="1" smtClean="0"/>
              <a:t>can</a:t>
            </a:r>
            <a:r>
              <a:rPr lang="sv-SE" dirty="0" smtClean="0"/>
              <a:t> be </a:t>
            </a:r>
            <a:r>
              <a:rPr lang="sv-SE" dirty="0" err="1" smtClean="0"/>
              <a:t>storytimes</a:t>
            </a:r>
            <a:r>
              <a:rPr lang="sv-SE" dirty="0" smtClean="0"/>
              <a:t>, </a:t>
            </a:r>
            <a:r>
              <a:rPr lang="sv-SE" dirty="0" err="1" smtClean="0"/>
              <a:t>crafting</a:t>
            </a:r>
            <a:r>
              <a:rPr lang="sv-SE" dirty="0" smtClean="0"/>
              <a:t>, </a:t>
            </a:r>
            <a:r>
              <a:rPr lang="sv-SE" dirty="0" err="1" smtClean="0"/>
              <a:t>makerspaces</a:t>
            </a:r>
            <a:r>
              <a:rPr lang="sv-SE" dirty="0" smtClean="0"/>
              <a:t>…</a:t>
            </a:r>
            <a:endParaRPr lang="sv-SE" dirty="0"/>
          </a:p>
          <a:p>
            <a:r>
              <a:rPr lang="sv-SE" dirty="0" err="1"/>
              <a:t>Activities</a:t>
            </a:r>
            <a:r>
              <a:rPr lang="sv-SE" dirty="0"/>
              <a:t> on </a:t>
            </a:r>
            <a:r>
              <a:rPr lang="sv-SE" dirty="0" err="1"/>
              <a:t>school</a:t>
            </a:r>
            <a:r>
              <a:rPr lang="sv-SE" dirty="0"/>
              <a:t> </a:t>
            </a:r>
            <a:r>
              <a:rPr lang="sv-SE" dirty="0" err="1"/>
              <a:t>holidays</a:t>
            </a:r>
            <a:r>
              <a:rPr lang="sv-SE" dirty="0"/>
              <a:t>: </a:t>
            </a:r>
            <a:r>
              <a:rPr lang="sv-SE" dirty="0" err="1"/>
              <a:t>makerspaces</a:t>
            </a:r>
            <a:r>
              <a:rPr lang="sv-SE" dirty="0"/>
              <a:t>, </a:t>
            </a:r>
            <a:r>
              <a:rPr lang="sv-SE" dirty="0" err="1"/>
              <a:t>writing</a:t>
            </a:r>
            <a:r>
              <a:rPr lang="sv-SE" dirty="0"/>
              <a:t>/</a:t>
            </a:r>
            <a:r>
              <a:rPr lang="sv-SE" dirty="0" err="1"/>
              <a:t>creating</a:t>
            </a:r>
            <a:r>
              <a:rPr lang="sv-SE" dirty="0"/>
              <a:t>, yoga, </a:t>
            </a:r>
            <a:r>
              <a:rPr lang="sv-SE" dirty="0" err="1" smtClean="0"/>
              <a:t>storytime</a:t>
            </a:r>
            <a:r>
              <a:rPr lang="sv-SE" dirty="0" smtClean="0"/>
              <a:t>, </a:t>
            </a:r>
            <a:r>
              <a:rPr lang="sv-SE" dirty="0" err="1" smtClean="0"/>
              <a:t>authors</a:t>
            </a:r>
            <a:r>
              <a:rPr lang="sv-SE" dirty="0" smtClean="0"/>
              <a:t>, </a:t>
            </a:r>
            <a:r>
              <a:rPr lang="sv-SE" dirty="0" err="1" smtClean="0"/>
              <a:t>youtubers</a:t>
            </a:r>
            <a:r>
              <a:rPr lang="sv-SE" dirty="0" smtClean="0"/>
              <a:t>…</a:t>
            </a:r>
            <a:endParaRPr lang="sv-SE" dirty="0"/>
          </a:p>
          <a:p>
            <a:r>
              <a:rPr lang="sv-SE" dirty="0" smtClean="0"/>
              <a:t>Boardgames</a:t>
            </a:r>
            <a:r>
              <a:rPr lang="sv-SE" dirty="0"/>
              <a:t>, </a:t>
            </a:r>
            <a:r>
              <a:rPr lang="sv-SE" dirty="0" err="1" smtClean="0"/>
              <a:t>computers</a:t>
            </a:r>
            <a:r>
              <a:rPr lang="sv-SE" dirty="0" smtClean="0"/>
              <a:t>, </a:t>
            </a:r>
            <a:r>
              <a:rPr lang="sv-SE" dirty="0" err="1" smtClean="0"/>
              <a:t>funtable</a:t>
            </a:r>
            <a:r>
              <a:rPr lang="sv-SE" dirty="0" smtClean="0"/>
              <a:t>.</a:t>
            </a:r>
          </a:p>
          <a:p>
            <a:r>
              <a:rPr lang="sv-SE" dirty="0" err="1" smtClean="0"/>
              <a:t>Cloakroom-libraries</a:t>
            </a:r>
            <a:r>
              <a:rPr lang="sv-SE" dirty="0" smtClean="0"/>
              <a:t> in </a:t>
            </a:r>
            <a:r>
              <a:rPr lang="sv-SE" dirty="0" err="1" smtClean="0"/>
              <a:t>kindergardens</a:t>
            </a:r>
            <a:r>
              <a:rPr lang="sv-SE" dirty="0" smtClean="0"/>
              <a:t>.</a:t>
            </a:r>
          </a:p>
          <a:p>
            <a:r>
              <a:rPr lang="sv-SE" dirty="0" smtClean="0"/>
              <a:t>Projects </a:t>
            </a:r>
            <a:r>
              <a:rPr lang="sv-SE" dirty="0" err="1" smtClean="0"/>
              <a:t>together</a:t>
            </a:r>
            <a:r>
              <a:rPr lang="sv-SE" dirty="0" smtClean="0"/>
              <a:t> </a:t>
            </a:r>
            <a:r>
              <a:rPr lang="sv-SE" dirty="0" err="1" smtClean="0"/>
              <a:t>with</a:t>
            </a:r>
            <a:r>
              <a:rPr lang="sv-SE" dirty="0" smtClean="0"/>
              <a:t> </a:t>
            </a:r>
            <a:r>
              <a:rPr lang="sv-SE" dirty="0" err="1" smtClean="0"/>
              <a:t>classes</a:t>
            </a:r>
            <a:r>
              <a:rPr lang="sv-SE" dirty="0" smtClean="0"/>
              <a:t>.</a:t>
            </a:r>
          </a:p>
          <a:p>
            <a:r>
              <a:rPr lang="sv-SE" dirty="0" err="1" smtClean="0"/>
              <a:t>Secret</a:t>
            </a:r>
            <a:r>
              <a:rPr lang="sv-SE" dirty="0" smtClean="0"/>
              <a:t> </a:t>
            </a:r>
            <a:r>
              <a:rPr lang="sv-SE" dirty="0" err="1" smtClean="0"/>
              <a:t>Society</a:t>
            </a:r>
            <a:r>
              <a:rPr lang="sv-SE" dirty="0" smtClean="0"/>
              <a:t> – </a:t>
            </a:r>
            <a:r>
              <a:rPr lang="sv-SE" dirty="0" err="1" smtClean="0"/>
              <a:t>book</a:t>
            </a:r>
            <a:r>
              <a:rPr lang="sv-SE" dirty="0" smtClean="0"/>
              <a:t> club for </a:t>
            </a:r>
            <a:r>
              <a:rPr lang="sv-SE" dirty="0" err="1" smtClean="0"/>
              <a:t>youth</a:t>
            </a:r>
            <a:r>
              <a:rPr lang="sv-SE" dirty="0" smtClean="0"/>
              <a:t>.</a:t>
            </a:r>
          </a:p>
          <a:p>
            <a:r>
              <a:rPr lang="sv-SE" dirty="0" err="1" smtClean="0"/>
              <a:t>Activities</a:t>
            </a:r>
            <a:r>
              <a:rPr lang="sv-SE" dirty="0" smtClean="0"/>
              <a:t> in city center or </a:t>
            </a:r>
            <a:r>
              <a:rPr lang="sv-SE" dirty="0" err="1" smtClean="0"/>
              <a:t>residental</a:t>
            </a:r>
            <a:r>
              <a:rPr lang="sv-SE" dirty="0" smtClean="0"/>
              <a:t> areas.</a:t>
            </a:r>
            <a:endParaRPr lang="en-US" dirty="0"/>
          </a:p>
          <a:p>
            <a:pPr marL="0" indent="0">
              <a:buNone/>
            </a:pPr>
            <a:endParaRPr lang="sv-SE" dirty="0"/>
          </a:p>
          <a:p>
            <a:pPr marL="0" indent="0">
              <a:buNone/>
            </a:pPr>
            <a:endParaRPr lang="sv-SE" dirty="0"/>
          </a:p>
          <a:p>
            <a:endParaRPr lang="sv-SE" dirty="0"/>
          </a:p>
        </p:txBody>
      </p:sp>
      <p:pic>
        <p:nvPicPr>
          <p:cNvPr id="6" name="Platshållare för bild 5"/>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1839" r="11839"/>
          <a:stretch>
            <a:fillRect/>
          </a:stretch>
        </p:blipFill>
        <p:spPr/>
      </p:pic>
    </p:spTree>
    <p:extLst>
      <p:ext uri="{BB962C8B-B14F-4D97-AF65-F5344CB8AC3E}">
        <p14:creationId xmlns:p14="http://schemas.microsoft.com/office/powerpoint/2010/main" val="8672815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pPr marL="0" indent="0"/>
            <a:r>
              <a:rPr lang="sv-SE" dirty="0" err="1" smtClean="0"/>
              <a:t>Correctional</a:t>
            </a:r>
            <a:r>
              <a:rPr lang="sv-SE" dirty="0" smtClean="0"/>
              <a:t> Institution &amp; </a:t>
            </a:r>
            <a:r>
              <a:rPr lang="sv-SE" dirty="0" err="1" smtClean="0"/>
              <a:t>Fairytales</a:t>
            </a:r>
            <a:r>
              <a:rPr lang="sv-SE" dirty="0" smtClean="0"/>
              <a:t> </a:t>
            </a:r>
            <a:r>
              <a:rPr lang="sv-SE" dirty="0"/>
              <a:t>from inside</a:t>
            </a:r>
          </a:p>
        </p:txBody>
      </p:sp>
      <p:sp>
        <p:nvSpPr>
          <p:cNvPr id="6" name="Platshållare för text 5"/>
          <p:cNvSpPr>
            <a:spLocks noGrp="1"/>
          </p:cNvSpPr>
          <p:nvPr>
            <p:ph type="body" sz="quarter" idx="15"/>
          </p:nvPr>
        </p:nvSpPr>
        <p:spPr>
          <a:xfrm>
            <a:off x="938212" y="2097088"/>
            <a:ext cx="4745100" cy="4037011"/>
          </a:xfrm>
        </p:spPr>
        <p:txBody>
          <a:bodyPr>
            <a:normAutofit/>
          </a:bodyPr>
          <a:lstStyle/>
          <a:p>
            <a:pPr marL="0" indent="0">
              <a:buNone/>
            </a:pPr>
            <a:endParaRPr lang="sv-SE" dirty="0" smtClean="0"/>
          </a:p>
          <a:p>
            <a:pPr marL="0" indent="0">
              <a:buNone/>
            </a:pPr>
            <a:r>
              <a:rPr lang="sv-SE" dirty="0" smtClean="0"/>
              <a:t>Library service to the </a:t>
            </a:r>
            <a:r>
              <a:rPr lang="sv-SE" dirty="0" err="1" smtClean="0"/>
              <a:t>Correctional</a:t>
            </a:r>
            <a:r>
              <a:rPr lang="sv-SE" dirty="0"/>
              <a:t> </a:t>
            </a:r>
            <a:r>
              <a:rPr lang="sv-SE" dirty="0" smtClean="0"/>
              <a:t>Institution 2 </a:t>
            </a:r>
            <a:r>
              <a:rPr lang="sv-SE" dirty="0" err="1" smtClean="0"/>
              <a:t>days</a:t>
            </a:r>
            <a:r>
              <a:rPr lang="sv-SE" dirty="0" smtClean="0"/>
              <a:t> a </a:t>
            </a:r>
            <a:r>
              <a:rPr lang="sv-SE" dirty="0" err="1" smtClean="0"/>
              <a:t>week</a:t>
            </a:r>
            <a:r>
              <a:rPr lang="sv-SE" dirty="0"/>
              <a:t>.</a:t>
            </a:r>
          </a:p>
          <a:p>
            <a:pPr marL="0" indent="0">
              <a:buNone/>
            </a:pPr>
            <a:r>
              <a:rPr lang="sv-SE" dirty="0" err="1" smtClean="0"/>
              <a:t>Inmates</a:t>
            </a:r>
            <a:r>
              <a:rPr lang="sv-SE" dirty="0" smtClean="0"/>
              <a:t> </a:t>
            </a:r>
            <a:r>
              <a:rPr lang="sv-SE" dirty="0" err="1" smtClean="0"/>
              <a:t>can</a:t>
            </a:r>
            <a:r>
              <a:rPr lang="sv-SE" dirty="0" smtClean="0"/>
              <a:t> </a:t>
            </a:r>
            <a:r>
              <a:rPr lang="sv-SE" dirty="0" err="1" smtClean="0"/>
              <a:t>borrow</a:t>
            </a:r>
            <a:r>
              <a:rPr lang="sv-SE" dirty="0" smtClean="0"/>
              <a:t> </a:t>
            </a:r>
            <a:r>
              <a:rPr lang="sv-SE" dirty="0" err="1" smtClean="0"/>
              <a:t>books</a:t>
            </a:r>
            <a:r>
              <a:rPr lang="sv-SE" dirty="0" smtClean="0"/>
              <a:t> and </a:t>
            </a:r>
            <a:r>
              <a:rPr lang="sv-SE" dirty="0" err="1" smtClean="0"/>
              <a:t>audiobooks</a:t>
            </a:r>
            <a:endParaRPr lang="sv-SE" dirty="0" smtClean="0"/>
          </a:p>
          <a:p>
            <a:pPr marL="0" indent="0">
              <a:buNone/>
            </a:pPr>
            <a:r>
              <a:rPr lang="sv-SE" dirty="0" err="1" smtClean="0"/>
              <a:t>Fairytales</a:t>
            </a:r>
            <a:r>
              <a:rPr lang="sv-SE" dirty="0" smtClean="0"/>
              <a:t> from inside is a </a:t>
            </a:r>
            <a:r>
              <a:rPr lang="sv-SE" dirty="0" err="1" smtClean="0"/>
              <a:t>project</a:t>
            </a:r>
            <a:r>
              <a:rPr lang="sv-SE" dirty="0" smtClean="0"/>
              <a:t> </a:t>
            </a:r>
            <a:r>
              <a:rPr lang="sv-SE" dirty="0" err="1" smtClean="0"/>
              <a:t>were</a:t>
            </a:r>
            <a:r>
              <a:rPr lang="sv-SE" dirty="0" smtClean="0"/>
              <a:t> </a:t>
            </a:r>
            <a:r>
              <a:rPr lang="sv-SE" dirty="0" err="1" smtClean="0"/>
              <a:t>inmates</a:t>
            </a:r>
            <a:r>
              <a:rPr lang="sv-SE" dirty="0" smtClean="0"/>
              <a:t>, </a:t>
            </a:r>
            <a:r>
              <a:rPr lang="sv-SE" dirty="0" err="1" smtClean="0"/>
              <a:t>who</a:t>
            </a:r>
            <a:r>
              <a:rPr lang="sv-SE" dirty="0"/>
              <a:t> </a:t>
            </a:r>
            <a:r>
              <a:rPr lang="sv-SE" dirty="0" err="1" smtClean="0"/>
              <a:t>are</a:t>
            </a:r>
            <a:r>
              <a:rPr lang="sv-SE" dirty="0" smtClean="0"/>
              <a:t> </a:t>
            </a:r>
            <a:r>
              <a:rPr lang="sv-SE" dirty="0" err="1" smtClean="0"/>
              <a:t>fathers</a:t>
            </a:r>
            <a:r>
              <a:rPr lang="sv-SE" dirty="0" smtClean="0"/>
              <a:t>, </a:t>
            </a:r>
            <a:r>
              <a:rPr lang="sv-SE" dirty="0" err="1" smtClean="0"/>
              <a:t>are</a:t>
            </a:r>
            <a:r>
              <a:rPr lang="sv-SE" dirty="0" smtClean="0"/>
              <a:t> </a:t>
            </a:r>
            <a:r>
              <a:rPr lang="sv-SE" dirty="0" err="1" smtClean="0"/>
              <a:t>trained</a:t>
            </a:r>
            <a:r>
              <a:rPr lang="sv-SE" dirty="0" smtClean="0"/>
              <a:t> </a:t>
            </a:r>
            <a:r>
              <a:rPr lang="sv-SE" dirty="0" err="1" smtClean="0"/>
              <a:t>to</a:t>
            </a:r>
            <a:r>
              <a:rPr lang="sv-SE" dirty="0" smtClean="0"/>
              <a:t> read </a:t>
            </a:r>
            <a:r>
              <a:rPr lang="sv-SE" dirty="0" err="1" smtClean="0"/>
              <a:t>loud</a:t>
            </a:r>
            <a:r>
              <a:rPr lang="sv-SE" dirty="0" smtClean="0"/>
              <a:t> </a:t>
            </a:r>
            <a:r>
              <a:rPr lang="sv-SE" dirty="0" err="1" smtClean="0"/>
              <a:t>to</a:t>
            </a:r>
            <a:r>
              <a:rPr lang="sv-SE" dirty="0" smtClean="0"/>
              <a:t> </a:t>
            </a:r>
            <a:r>
              <a:rPr lang="sv-SE" dirty="0" err="1" smtClean="0"/>
              <a:t>their</a:t>
            </a:r>
            <a:r>
              <a:rPr lang="sv-SE" dirty="0" smtClean="0"/>
              <a:t> </a:t>
            </a:r>
            <a:r>
              <a:rPr lang="sv-SE" dirty="0" err="1" smtClean="0"/>
              <a:t>children</a:t>
            </a:r>
            <a:endParaRPr lang="sv-SE" dirty="0" smtClean="0"/>
          </a:p>
          <a:p>
            <a:pPr marL="0" indent="0">
              <a:buNone/>
            </a:pPr>
            <a:r>
              <a:rPr lang="sv-SE" dirty="0" smtClean="0"/>
              <a:t>The </a:t>
            </a:r>
            <a:r>
              <a:rPr lang="sv-SE" dirty="0" err="1" smtClean="0"/>
              <a:t>inmates</a:t>
            </a:r>
            <a:r>
              <a:rPr lang="sv-SE" dirty="0"/>
              <a:t> </a:t>
            </a:r>
            <a:r>
              <a:rPr lang="sv-SE" dirty="0" smtClean="0"/>
              <a:t>gets </a:t>
            </a:r>
            <a:r>
              <a:rPr lang="sv-SE" dirty="0" err="1" smtClean="0"/>
              <a:t>to</a:t>
            </a:r>
            <a:r>
              <a:rPr lang="sv-SE" dirty="0" smtClean="0"/>
              <a:t> record a cd </a:t>
            </a:r>
            <a:r>
              <a:rPr lang="sv-SE" dirty="0" err="1" smtClean="0"/>
              <a:t>to</a:t>
            </a:r>
            <a:r>
              <a:rPr lang="sv-SE" dirty="0" smtClean="0"/>
              <a:t> </a:t>
            </a:r>
            <a:r>
              <a:rPr lang="sv-SE" dirty="0" err="1" smtClean="0"/>
              <a:t>send</a:t>
            </a:r>
            <a:r>
              <a:rPr lang="sv-SE" dirty="0" smtClean="0"/>
              <a:t> </a:t>
            </a:r>
            <a:r>
              <a:rPr lang="sv-SE" dirty="0" err="1" smtClean="0"/>
              <a:t>to</a:t>
            </a:r>
            <a:r>
              <a:rPr lang="sv-SE" dirty="0" smtClean="0"/>
              <a:t> </a:t>
            </a:r>
            <a:r>
              <a:rPr lang="sv-SE" dirty="0" err="1" smtClean="0"/>
              <a:t>their</a:t>
            </a:r>
            <a:r>
              <a:rPr lang="sv-SE" dirty="0" smtClean="0"/>
              <a:t> </a:t>
            </a:r>
            <a:r>
              <a:rPr lang="sv-SE" dirty="0" err="1" smtClean="0"/>
              <a:t>children</a:t>
            </a:r>
            <a:endParaRPr lang="sv-SE" dirty="0" smtClean="0"/>
          </a:p>
          <a:p>
            <a:endParaRPr lang="sv-SE" dirty="0"/>
          </a:p>
          <a:p>
            <a:pPr marL="0" indent="0">
              <a:buNone/>
            </a:pPr>
            <a:endParaRPr lang="sv-SE" dirty="0" smtClean="0"/>
          </a:p>
          <a:p>
            <a:endParaRPr lang="sv-SE" dirty="0"/>
          </a:p>
        </p:txBody>
      </p:sp>
      <p:pic>
        <p:nvPicPr>
          <p:cNvPr id="3" name="Platshållare för bild 2"/>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370" r="20370"/>
          <a:stretch>
            <a:fillRect/>
          </a:stretch>
        </p:blipFill>
        <p:spPr/>
      </p:pic>
    </p:spTree>
    <p:extLst>
      <p:ext uri="{BB962C8B-B14F-4D97-AF65-F5344CB8AC3E}">
        <p14:creationId xmlns:p14="http://schemas.microsoft.com/office/powerpoint/2010/main" val="1445134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8"/>
          </p:nvPr>
        </p:nvSpPr>
        <p:spPr>
          <a:xfrm>
            <a:off x="623887" y="2195999"/>
            <a:ext cx="4348163" cy="3357076"/>
          </a:xfrm>
        </p:spPr>
        <p:txBody>
          <a:bodyPr>
            <a:normAutofit fontScale="92500" lnSpcReduction="10000"/>
          </a:bodyPr>
          <a:lstStyle/>
          <a:p>
            <a:pPr marL="0" indent="0">
              <a:buNone/>
            </a:pPr>
            <a:r>
              <a:rPr lang="sv-SE" dirty="0" smtClean="0"/>
              <a:t>Mjölby Pride </a:t>
            </a:r>
            <a:r>
              <a:rPr lang="sv-SE" dirty="0" err="1" smtClean="0"/>
              <a:t>Week</a:t>
            </a:r>
            <a:r>
              <a:rPr lang="sv-SE" dirty="0" smtClean="0"/>
              <a:t> is an ”underground </a:t>
            </a:r>
            <a:r>
              <a:rPr lang="sv-SE" dirty="0" err="1" smtClean="0"/>
              <a:t>inititative</a:t>
            </a:r>
            <a:r>
              <a:rPr lang="sv-SE" dirty="0" smtClean="0"/>
              <a:t>” </a:t>
            </a:r>
            <a:r>
              <a:rPr lang="sv-SE" dirty="0" smtClean="0">
                <a:sym typeface="Wingdings" panose="05000000000000000000" pitchFamily="2" charset="2"/>
              </a:rPr>
              <a:t></a:t>
            </a:r>
          </a:p>
          <a:p>
            <a:pPr marL="0" indent="0">
              <a:buNone/>
            </a:pPr>
            <a:r>
              <a:rPr lang="sv-SE" dirty="0" smtClean="0">
                <a:sym typeface="Wingdings" panose="05000000000000000000" pitchFamily="2" charset="2"/>
              </a:rPr>
              <a:t>The </a:t>
            </a:r>
            <a:r>
              <a:rPr lang="sv-SE" dirty="0" err="1" smtClean="0">
                <a:sym typeface="Wingdings" panose="05000000000000000000" pitchFamily="2" charset="2"/>
              </a:rPr>
              <a:t>i</a:t>
            </a:r>
            <a:r>
              <a:rPr lang="sv-SE" dirty="0" err="1" smtClean="0"/>
              <a:t>dea</a:t>
            </a:r>
            <a:r>
              <a:rPr lang="sv-SE" dirty="0" smtClean="0"/>
              <a:t> </a:t>
            </a:r>
            <a:r>
              <a:rPr lang="sv-SE" dirty="0" err="1" smtClean="0"/>
              <a:t>came</a:t>
            </a:r>
            <a:r>
              <a:rPr lang="sv-SE" dirty="0" smtClean="0"/>
              <a:t> from </a:t>
            </a:r>
            <a:r>
              <a:rPr lang="sv-SE" dirty="0" err="1" smtClean="0"/>
              <a:t>librariy</a:t>
            </a:r>
            <a:r>
              <a:rPr lang="sv-SE" dirty="0" smtClean="0"/>
              <a:t> </a:t>
            </a:r>
            <a:r>
              <a:rPr lang="sv-SE" dirty="0" err="1" smtClean="0"/>
              <a:t>staff</a:t>
            </a:r>
            <a:r>
              <a:rPr lang="sv-SE" dirty="0" smtClean="0"/>
              <a:t> and from the social </a:t>
            </a:r>
            <a:r>
              <a:rPr lang="sv-SE" dirty="0" err="1" smtClean="0"/>
              <a:t>workers</a:t>
            </a:r>
            <a:r>
              <a:rPr lang="sv-SE" dirty="0" smtClean="0"/>
              <a:t> </a:t>
            </a:r>
            <a:r>
              <a:rPr lang="sv-SE" dirty="0" err="1" smtClean="0"/>
              <a:t>working</a:t>
            </a:r>
            <a:r>
              <a:rPr lang="sv-SE" dirty="0" smtClean="0"/>
              <a:t> on the </a:t>
            </a:r>
            <a:r>
              <a:rPr lang="sv-SE" dirty="0" err="1" smtClean="0"/>
              <a:t>field</a:t>
            </a:r>
            <a:r>
              <a:rPr lang="sv-SE" dirty="0" smtClean="0"/>
              <a:t> </a:t>
            </a:r>
            <a:r>
              <a:rPr lang="sv-SE" dirty="0" err="1" smtClean="0"/>
              <a:t>with</a:t>
            </a:r>
            <a:r>
              <a:rPr lang="sv-SE" dirty="0" smtClean="0"/>
              <a:t> </a:t>
            </a:r>
            <a:r>
              <a:rPr lang="sv-SE" dirty="0" err="1" smtClean="0"/>
              <a:t>youth</a:t>
            </a:r>
            <a:r>
              <a:rPr lang="sv-SE" dirty="0" smtClean="0"/>
              <a:t>.</a:t>
            </a:r>
          </a:p>
          <a:p>
            <a:pPr marL="0" indent="0">
              <a:buNone/>
            </a:pPr>
            <a:r>
              <a:rPr lang="sv-SE" dirty="0" err="1" smtClean="0"/>
              <a:t>Cooperation</a:t>
            </a:r>
            <a:r>
              <a:rPr lang="sv-SE" dirty="0" smtClean="0"/>
              <a:t> </a:t>
            </a:r>
            <a:r>
              <a:rPr lang="sv-SE" dirty="0" err="1" smtClean="0"/>
              <a:t>with</a:t>
            </a:r>
            <a:r>
              <a:rPr lang="sv-SE" dirty="0" smtClean="0"/>
              <a:t> </a:t>
            </a:r>
            <a:r>
              <a:rPr lang="sv-SE" dirty="0" err="1" smtClean="0"/>
              <a:t>organizations</a:t>
            </a:r>
            <a:r>
              <a:rPr lang="sv-SE" dirty="0" smtClean="0"/>
              <a:t>, </a:t>
            </a:r>
            <a:r>
              <a:rPr lang="sv-SE" dirty="0" err="1" smtClean="0"/>
              <a:t>other</a:t>
            </a:r>
            <a:r>
              <a:rPr lang="sv-SE" dirty="0" smtClean="0"/>
              <a:t> parts </a:t>
            </a:r>
            <a:r>
              <a:rPr lang="sv-SE" dirty="0" err="1" smtClean="0"/>
              <a:t>of</a:t>
            </a:r>
            <a:r>
              <a:rPr lang="sv-SE" dirty="0" smtClean="0"/>
              <a:t> the </a:t>
            </a:r>
            <a:r>
              <a:rPr lang="sv-SE" dirty="0" err="1" smtClean="0"/>
              <a:t>municiplaity</a:t>
            </a:r>
            <a:r>
              <a:rPr lang="sv-SE" dirty="0" smtClean="0"/>
              <a:t>.</a:t>
            </a:r>
          </a:p>
          <a:p>
            <a:pPr marL="0" indent="0">
              <a:buNone/>
            </a:pPr>
            <a:r>
              <a:rPr lang="sv-SE" dirty="0" smtClean="0"/>
              <a:t>11th </a:t>
            </a:r>
            <a:r>
              <a:rPr lang="sv-SE" dirty="0" err="1" smtClean="0"/>
              <a:t>of</a:t>
            </a:r>
            <a:r>
              <a:rPr lang="sv-SE" dirty="0" smtClean="0"/>
              <a:t> Nov – 16th </a:t>
            </a:r>
            <a:r>
              <a:rPr lang="sv-SE" dirty="0" err="1" smtClean="0"/>
              <a:t>of</a:t>
            </a:r>
            <a:r>
              <a:rPr lang="sv-SE" dirty="0" smtClean="0"/>
              <a:t> Nov 2019</a:t>
            </a:r>
          </a:p>
          <a:p>
            <a:pPr marL="0" indent="0">
              <a:buNone/>
            </a:pPr>
            <a:r>
              <a:rPr lang="sv-SE" dirty="0" smtClean="0"/>
              <a:t>The </a:t>
            </a:r>
            <a:r>
              <a:rPr lang="sv-SE" dirty="0" err="1" smtClean="0"/>
              <a:t>aim</a:t>
            </a:r>
            <a:r>
              <a:rPr lang="sv-SE" dirty="0" smtClean="0"/>
              <a:t> is to </a:t>
            </a:r>
            <a:r>
              <a:rPr lang="sv-SE" dirty="0" err="1" smtClean="0"/>
              <a:t>highlight</a:t>
            </a:r>
            <a:r>
              <a:rPr lang="sv-SE" dirty="0" smtClean="0"/>
              <a:t> </a:t>
            </a:r>
            <a:r>
              <a:rPr lang="sv-SE" dirty="0" err="1" smtClean="0"/>
              <a:t>that</a:t>
            </a:r>
            <a:r>
              <a:rPr lang="sv-SE" dirty="0" smtClean="0"/>
              <a:t> all humans </a:t>
            </a:r>
            <a:r>
              <a:rPr lang="sv-SE" dirty="0" err="1" smtClean="0"/>
              <a:t>have</a:t>
            </a:r>
            <a:r>
              <a:rPr lang="sv-SE" dirty="0" smtClean="0"/>
              <a:t> </a:t>
            </a:r>
            <a:r>
              <a:rPr lang="sv-SE" dirty="0" err="1" smtClean="0"/>
              <a:t>equal</a:t>
            </a:r>
            <a:r>
              <a:rPr lang="sv-SE" dirty="0" smtClean="0"/>
              <a:t> </a:t>
            </a:r>
            <a:r>
              <a:rPr lang="sv-SE" dirty="0" err="1" smtClean="0"/>
              <a:t>rights</a:t>
            </a:r>
            <a:r>
              <a:rPr lang="sv-SE" dirty="0" smtClean="0"/>
              <a:t> and </a:t>
            </a:r>
            <a:r>
              <a:rPr lang="sv-SE" dirty="0" err="1" smtClean="0"/>
              <a:t>should</a:t>
            </a:r>
            <a:r>
              <a:rPr lang="sv-SE" dirty="0" smtClean="0"/>
              <a:t> </a:t>
            </a:r>
            <a:r>
              <a:rPr lang="sv-SE" dirty="0" err="1" smtClean="0"/>
              <a:t>have</a:t>
            </a:r>
            <a:r>
              <a:rPr lang="sv-SE" dirty="0" smtClean="0"/>
              <a:t> the same </a:t>
            </a:r>
            <a:r>
              <a:rPr lang="sv-SE" dirty="0" err="1" smtClean="0"/>
              <a:t>possibilities</a:t>
            </a:r>
            <a:r>
              <a:rPr lang="sv-SE" dirty="0" smtClean="0"/>
              <a:t> </a:t>
            </a:r>
            <a:r>
              <a:rPr lang="sv-SE" dirty="0" err="1" smtClean="0"/>
              <a:t>regardless</a:t>
            </a:r>
            <a:r>
              <a:rPr lang="sv-SE" dirty="0" smtClean="0"/>
              <a:t> </a:t>
            </a:r>
            <a:r>
              <a:rPr lang="sv-SE" dirty="0" err="1" smtClean="0"/>
              <a:t>sexuality</a:t>
            </a:r>
            <a:r>
              <a:rPr lang="sv-SE" dirty="0" smtClean="0"/>
              <a:t>, gender or sexual expression.</a:t>
            </a:r>
          </a:p>
          <a:p>
            <a:endParaRPr lang="sv-SE" dirty="0"/>
          </a:p>
        </p:txBody>
      </p:sp>
      <p:sp>
        <p:nvSpPr>
          <p:cNvPr id="10" name="Platshållare för text 11"/>
          <p:cNvSpPr txBox="1">
            <a:spLocks/>
          </p:cNvSpPr>
          <p:nvPr/>
        </p:nvSpPr>
        <p:spPr>
          <a:xfrm>
            <a:off x="623887" y="1485901"/>
            <a:ext cx="4348163" cy="473392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Tw Cen MT" charset="0"/>
                <a:cs typeface="Tw Cen MT" charset="0"/>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sv-SE" sz="2800" b="1" dirty="0" smtClean="0">
                <a:latin typeface="+mj-lt"/>
              </a:rPr>
              <a:t>Mjölby Pride </a:t>
            </a:r>
            <a:r>
              <a:rPr lang="sv-SE" sz="2800" b="1" dirty="0" err="1" smtClean="0">
                <a:latin typeface="+mj-lt"/>
              </a:rPr>
              <a:t>week</a:t>
            </a:r>
            <a:r>
              <a:rPr lang="sv-SE" sz="2800" b="1" dirty="0" smtClean="0">
                <a:latin typeface="+mj-lt"/>
              </a:rPr>
              <a:t> 2019</a:t>
            </a:r>
          </a:p>
          <a:p>
            <a:pPr marL="0" indent="0">
              <a:buFont typeface="Arial"/>
              <a:buNone/>
            </a:pPr>
            <a:endParaRPr lang="sv-SE" dirty="0" smtClean="0"/>
          </a:p>
        </p:txBody>
      </p:sp>
      <p:pic>
        <p:nvPicPr>
          <p:cNvPr id="12" name="Bildobjekt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74" y="201168"/>
            <a:ext cx="6738747" cy="6460583"/>
          </a:xfrm>
          <a:prstGeom prst="rect">
            <a:avLst/>
          </a:prstGeom>
        </p:spPr>
      </p:pic>
    </p:spTree>
    <p:extLst>
      <p:ext uri="{BB962C8B-B14F-4D97-AF65-F5344CB8AC3E}">
        <p14:creationId xmlns:p14="http://schemas.microsoft.com/office/powerpoint/2010/main" val="20052048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Digital </a:t>
            </a:r>
            <a:r>
              <a:rPr lang="sv-SE" dirty="0" err="1" smtClean="0"/>
              <a:t>inclusion</a:t>
            </a:r>
            <a:endParaRPr lang="sv-SE" dirty="0"/>
          </a:p>
        </p:txBody>
      </p:sp>
      <p:sp>
        <p:nvSpPr>
          <p:cNvPr id="6" name="Platshållare för text 5"/>
          <p:cNvSpPr>
            <a:spLocks noGrp="1"/>
          </p:cNvSpPr>
          <p:nvPr>
            <p:ph type="body" sz="quarter" idx="15"/>
          </p:nvPr>
        </p:nvSpPr>
        <p:spPr>
          <a:xfrm>
            <a:off x="938212" y="2195998"/>
            <a:ext cx="4745100" cy="3938101"/>
          </a:xfrm>
        </p:spPr>
        <p:txBody>
          <a:bodyPr>
            <a:normAutofit/>
          </a:bodyPr>
          <a:lstStyle/>
          <a:p>
            <a:endParaRPr lang="sv-SE" dirty="0" smtClean="0"/>
          </a:p>
          <a:p>
            <a:pPr marL="0" indent="0">
              <a:buNone/>
            </a:pPr>
            <a:r>
              <a:rPr lang="sv-SE" dirty="0" smtClean="0"/>
              <a:t>Mjölby public </a:t>
            </a:r>
            <a:r>
              <a:rPr lang="sv-SE" dirty="0" err="1" smtClean="0"/>
              <a:t>library</a:t>
            </a:r>
            <a:r>
              <a:rPr lang="sv-SE" dirty="0" smtClean="0"/>
              <a:t> </a:t>
            </a:r>
            <a:r>
              <a:rPr lang="sv-SE" dirty="0" err="1" smtClean="0"/>
              <a:t>works</a:t>
            </a:r>
            <a:r>
              <a:rPr lang="sv-SE" dirty="0" smtClean="0"/>
              <a:t> </a:t>
            </a:r>
            <a:r>
              <a:rPr lang="sv-SE" dirty="0" err="1" smtClean="0"/>
              <a:t>with</a:t>
            </a:r>
            <a:r>
              <a:rPr lang="sv-SE" dirty="0" smtClean="0"/>
              <a:t> digital </a:t>
            </a:r>
            <a:r>
              <a:rPr lang="sv-SE" dirty="0" err="1" smtClean="0"/>
              <a:t>inclusion</a:t>
            </a:r>
            <a:r>
              <a:rPr lang="sv-SE" dirty="0" smtClean="0"/>
              <a:t> for all </a:t>
            </a:r>
            <a:r>
              <a:rPr lang="sv-SE" dirty="0" err="1" smtClean="0"/>
              <a:t>ages</a:t>
            </a:r>
            <a:r>
              <a:rPr lang="sv-SE" dirty="0" smtClean="0"/>
              <a:t>.</a:t>
            </a:r>
            <a:endParaRPr lang="sv-SE" dirty="0"/>
          </a:p>
          <a:p>
            <a:pPr marL="0" indent="0">
              <a:buNone/>
            </a:pPr>
            <a:r>
              <a:rPr lang="sv-SE" dirty="0" err="1" smtClean="0"/>
              <a:t>We</a:t>
            </a:r>
            <a:r>
              <a:rPr lang="sv-SE" dirty="0" smtClean="0"/>
              <a:t> </a:t>
            </a:r>
            <a:r>
              <a:rPr lang="sv-SE" dirty="0" err="1" smtClean="0"/>
              <a:t>have</a:t>
            </a:r>
            <a:r>
              <a:rPr lang="sv-SE" dirty="0" smtClean="0"/>
              <a:t> digital </a:t>
            </a:r>
            <a:r>
              <a:rPr lang="sv-SE" dirty="0" err="1" smtClean="0"/>
              <a:t>first</a:t>
            </a:r>
            <a:r>
              <a:rPr lang="sv-SE" dirty="0" smtClean="0"/>
              <a:t> </a:t>
            </a:r>
            <a:r>
              <a:rPr lang="sv-SE" dirty="0" err="1" smtClean="0"/>
              <a:t>aid</a:t>
            </a:r>
            <a:r>
              <a:rPr lang="sv-SE" dirty="0" smtClean="0"/>
              <a:t> </a:t>
            </a:r>
            <a:r>
              <a:rPr lang="sv-SE" dirty="0" err="1" smtClean="0"/>
              <a:t>every</a:t>
            </a:r>
            <a:r>
              <a:rPr lang="sv-SE" dirty="0" smtClean="0"/>
              <a:t> </a:t>
            </a:r>
            <a:r>
              <a:rPr lang="sv-SE" dirty="0" err="1" smtClean="0"/>
              <a:t>week</a:t>
            </a:r>
            <a:r>
              <a:rPr lang="sv-SE" dirty="0"/>
              <a:t> </a:t>
            </a:r>
            <a:r>
              <a:rPr lang="sv-SE" dirty="0" smtClean="0"/>
              <a:t>at </a:t>
            </a:r>
            <a:r>
              <a:rPr lang="sv-SE" dirty="0" err="1" smtClean="0"/>
              <a:t>our</a:t>
            </a:r>
            <a:r>
              <a:rPr lang="sv-SE" dirty="0" smtClean="0"/>
              <a:t> </a:t>
            </a:r>
            <a:r>
              <a:rPr lang="sv-SE" dirty="0" err="1" smtClean="0"/>
              <a:t>Libraries</a:t>
            </a:r>
            <a:r>
              <a:rPr lang="sv-SE" dirty="0" smtClean="0"/>
              <a:t> in Mjölby, Skänninge and Mantorp. </a:t>
            </a:r>
          </a:p>
          <a:p>
            <a:pPr marL="0" indent="0">
              <a:buNone/>
            </a:pPr>
            <a:r>
              <a:rPr lang="sv-SE" dirty="0" err="1" smtClean="0"/>
              <a:t>Lectures</a:t>
            </a:r>
            <a:r>
              <a:rPr lang="sv-SE" dirty="0" smtClean="0"/>
              <a:t>, </a:t>
            </a:r>
            <a:r>
              <a:rPr lang="sv-SE" dirty="0" err="1" smtClean="0"/>
              <a:t>courses</a:t>
            </a:r>
            <a:r>
              <a:rPr lang="sv-SE" dirty="0" smtClean="0"/>
              <a:t> (</a:t>
            </a:r>
            <a:r>
              <a:rPr lang="sv-SE" dirty="0" err="1" smtClean="0"/>
              <a:t>always</a:t>
            </a:r>
            <a:r>
              <a:rPr lang="sv-SE" dirty="0" smtClean="0"/>
              <a:t> </a:t>
            </a:r>
            <a:r>
              <a:rPr lang="sv-SE" dirty="0" err="1" smtClean="0"/>
              <a:t>free</a:t>
            </a:r>
            <a:r>
              <a:rPr lang="sv-SE" dirty="0" smtClean="0"/>
              <a:t>!).</a:t>
            </a:r>
          </a:p>
          <a:p>
            <a:pPr marL="0" indent="0">
              <a:buNone/>
            </a:pPr>
            <a:r>
              <a:rPr lang="sv-SE" dirty="0" smtClean="0"/>
              <a:t>Book a </a:t>
            </a:r>
            <a:r>
              <a:rPr lang="sv-SE" dirty="0" err="1" smtClean="0"/>
              <a:t>librarian</a:t>
            </a:r>
            <a:r>
              <a:rPr lang="sv-SE" dirty="0" smtClean="0"/>
              <a:t>!</a:t>
            </a:r>
          </a:p>
          <a:p>
            <a:endParaRPr lang="sv-SE" dirty="0" smtClean="0"/>
          </a:p>
          <a:p>
            <a:endParaRPr lang="sv-SE" dirty="0"/>
          </a:p>
          <a:p>
            <a:endParaRPr lang="sv-SE" dirty="0"/>
          </a:p>
        </p:txBody>
      </p:sp>
      <p:pic>
        <p:nvPicPr>
          <p:cNvPr id="2" name="Platshållare för bild 1"/>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378" r="20378"/>
          <a:stretch>
            <a:fillRect/>
          </a:stretch>
        </p:blipFill>
        <p:spPr>
          <a:xfrm>
            <a:off x="6096000" y="0"/>
            <a:ext cx="6096000" cy="6858000"/>
          </a:xfrm>
        </p:spPr>
      </p:pic>
    </p:spTree>
    <p:extLst>
      <p:ext uri="{BB962C8B-B14F-4D97-AF65-F5344CB8AC3E}">
        <p14:creationId xmlns:p14="http://schemas.microsoft.com/office/powerpoint/2010/main" val="1277208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err="1" smtClean="0"/>
              <a:t>Questions</a:t>
            </a:r>
            <a:r>
              <a:rPr lang="sv-SE" dirty="0" smtClean="0"/>
              <a:t>?</a:t>
            </a:r>
            <a:endParaRPr lang="sv-SE" dirty="0"/>
          </a:p>
        </p:txBody>
      </p:sp>
      <p:sp>
        <p:nvSpPr>
          <p:cNvPr id="6" name="Platshållare för text 5"/>
          <p:cNvSpPr>
            <a:spLocks noGrp="1"/>
          </p:cNvSpPr>
          <p:nvPr>
            <p:ph type="body" sz="quarter" idx="15"/>
          </p:nvPr>
        </p:nvSpPr>
        <p:spPr>
          <a:xfrm>
            <a:off x="938212" y="2195998"/>
            <a:ext cx="4745100" cy="3938101"/>
          </a:xfrm>
        </p:spPr>
        <p:txBody>
          <a:bodyPr>
            <a:normAutofit/>
          </a:bodyPr>
          <a:lstStyle/>
          <a:p>
            <a:endParaRPr lang="sv-SE" dirty="0" smtClean="0"/>
          </a:p>
          <a:p>
            <a:pPr marL="0" indent="0">
              <a:buNone/>
            </a:pPr>
            <a:r>
              <a:rPr lang="sv-SE" sz="2800" dirty="0" err="1" smtClean="0"/>
              <a:t>Please</a:t>
            </a:r>
            <a:r>
              <a:rPr lang="sv-SE" sz="2800" dirty="0" smtClean="0"/>
              <a:t> </a:t>
            </a:r>
            <a:r>
              <a:rPr lang="sv-SE" sz="2800" dirty="0" err="1" smtClean="0"/>
              <a:t>keep</a:t>
            </a:r>
            <a:r>
              <a:rPr lang="sv-SE" sz="2800" dirty="0" smtClean="0"/>
              <a:t> in </a:t>
            </a:r>
            <a:r>
              <a:rPr lang="sv-SE" sz="2800" dirty="0" err="1" smtClean="0"/>
              <a:t>contact</a:t>
            </a:r>
            <a:r>
              <a:rPr lang="sv-SE" sz="2800" dirty="0" smtClean="0"/>
              <a:t>!</a:t>
            </a:r>
          </a:p>
          <a:p>
            <a:pPr marL="0" indent="0">
              <a:buNone/>
            </a:pPr>
            <a:r>
              <a:rPr lang="sv-SE" sz="2800" dirty="0" smtClean="0">
                <a:hlinkClick r:id="rId2"/>
              </a:rPr>
              <a:t>Anya.feltreuter@mjolby.se</a:t>
            </a:r>
            <a:r>
              <a:rPr lang="sv-SE" sz="2800" dirty="0" smtClean="0"/>
              <a:t> </a:t>
            </a:r>
          </a:p>
          <a:p>
            <a:pPr marL="0" indent="0">
              <a:buNone/>
            </a:pPr>
            <a:endParaRPr lang="sv-SE" sz="2800" dirty="0"/>
          </a:p>
          <a:p>
            <a:pPr marL="0" indent="0">
              <a:buNone/>
            </a:pPr>
            <a:r>
              <a:rPr lang="sv-SE" sz="2800" dirty="0" smtClean="0"/>
              <a:t>I </a:t>
            </a:r>
            <a:r>
              <a:rPr lang="sv-SE" sz="2800" dirty="0" err="1" smtClean="0"/>
              <a:t>enjoyed</a:t>
            </a:r>
            <a:r>
              <a:rPr lang="sv-SE" sz="2800" dirty="0" smtClean="0"/>
              <a:t> </a:t>
            </a:r>
            <a:r>
              <a:rPr lang="sv-SE" sz="2800" dirty="0" err="1" smtClean="0"/>
              <a:t>visiting</a:t>
            </a:r>
            <a:r>
              <a:rPr lang="sv-SE" sz="2800" dirty="0" smtClean="0"/>
              <a:t> </a:t>
            </a:r>
            <a:r>
              <a:rPr lang="sv-SE" sz="2800" dirty="0" err="1" smtClean="0"/>
              <a:t>Lithuania</a:t>
            </a:r>
            <a:r>
              <a:rPr lang="sv-SE" sz="2800" dirty="0" smtClean="0"/>
              <a:t> </a:t>
            </a:r>
          </a:p>
          <a:p>
            <a:pPr marL="0" indent="0">
              <a:buNone/>
            </a:pPr>
            <a:r>
              <a:rPr lang="sv-SE" sz="2800" dirty="0" smtClean="0"/>
              <a:t>and </a:t>
            </a:r>
            <a:r>
              <a:rPr lang="sv-SE" sz="2800" dirty="0" err="1" smtClean="0"/>
              <a:t>would</a:t>
            </a:r>
            <a:r>
              <a:rPr lang="sv-SE" sz="2800" dirty="0" smtClean="0"/>
              <a:t> love to go back! </a:t>
            </a:r>
          </a:p>
          <a:p>
            <a:endParaRPr lang="sv-SE" dirty="0" smtClean="0"/>
          </a:p>
          <a:p>
            <a:endParaRPr lang="sv-SE" dirty="0"/>
          </a:p>
          <a:p>
            <a:endParaRPr lang="sv-SE" dirty="0"/>
          </a:p>
        </p:txBody>
      </p:sp>
      <p:pic>
        <p:nvPicPr>
          <p:cNvPr id="8" name="Bildobjekt 7"/>
          <p:cNvPicPr/>
          <p:nvPr/>
        </p:nvPicPr>
        <p:blipFill>
          <a:blip r:embed="rId3" cstate="print">
            <a:extLst>
              <a:ext uri="{28A0092B-C50C-407E-A947-70E740481C1C}">
                <a14:useLocalDpi xmlns:a14="http://schemas.microsoft.com/office/drawing/2010/main" val="0"/>
              </a:ext>
            </a:extLst>
          </a:blip>
          <a:stretch>
            <a:fillRect/>
          </a:stretch>
        </p:blipFill>
        <p:spPr>
          <a:xfrm>
            <a:off x="5323114" y="0"/>
            <a:ext cx="6868886" cy="6858000"/>
          </a:xfrm>
          <a:prstGeom prst="rect">
            <a:avLst/>
          </a:prstGeom>
        </p:spPr>
      </p:pic>
      <p:sp>
        <p:nvSpPr>
          <p:cNvPr id="9" name="Platshållare för bild 8"/>
          <p:cNvSpPr>
            <a:spLocks noGrp="1"/>
          </p:cNvSpPr>
          <p:nvPr>
            <p:ph type="pic" sz="quarter" idx="14"/>
          </p:nvPr>
        </p:nvSpPr>
        <p:spPr>
          <a:xfrm>
            <a:off x="6096000" y="-1331912"/>
            <a:ext cx="6096000" cy="6858000"/>
          </a:xfrm>
        </p:spPr>
      </p:sp>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901" y="5089143"/>
            <a:ext cx="477971" cy="436945"/>
          </a:xfrm>
          <a:prstGeom prst="rect">
            <a:avLst/>
          </a:prstGeom>
        </p:spPr>
      </p:pic>
    </p:spTree>
    <p:extLst>
      <p:ext uri="{BB962C8B-B14F-4D97-AF65-F5344CB8AC3E}">
        <p14:creationId xmlns:p14="http://schemas.microsoft.com/office/powerpoint/2010/main" val="3815247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351850" y="838200"/>
            <a:ext cx="7488300" cy="1220388"/>
          </a:xfrm>
        </p:spPr>
        <p:txBody>
          <a:bodyPr/>
          <a:lstStyle/>
          <a:p>
            <a:pPr algn="ctr"/>
            <a:r>
              <a:rPr lang="sv-SE" dirty="0" smtClean="0"/>
              <a:t>Mjölby </a:t>
            </a:r>
            <a:r>
              <a:rPr lang="sv-SE" dirty="0" err="1" smtClean="0"/>
              <a:t>Municipality</a:t>
            </a:r>
            <a:r>
              <a:rPr lang="sv-SE" dirty="0" smtClean="0"/>
              <a:t/>
            </a:r>
            <a:br>
              <a:rPr lang="sv-SE" dirty="0" smtClean="0"/>
            </a:br>
            <a:endParaRPr lang="sv-SE" sz="2000"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875" y="4324350"/>
            <a:ext cx="10058400" cy="2118684"/>
          </a:xfrm>
          <a:prstGeom prst="rect">
            <a:avLst/>
          </a:prstGeom>
        </p:spPr>
      </p:pic>
      <p:sp>
        <p:nvSpPr>
          <p:cNvPr id="8" name="textruta 7"/>
          <p:cNvSpPr txBox="1"/>
          <p:nvPr/>
        </p:nvSpPr>
        <p:spPr>
          <a:xfrm>
            <a:off x="4802079" y="1791842"/>
            <a:ext cx="3837096" cy="2862322"/>
          </a:xfrm>
          <a:prstGeom prst="rect">
            <a:avLst/>
          </a:prstGeom>
          <a:noFill/>
        </p:spPr>
        <p:txBody>
          <a:bodyPr wrap="square" rtlCol="0">
            <a:spAutoFit/>
          </a:bodyPr>
          <a:lstStyle/>
          <a:p>
            <a:pPr marL="285750" indent="-285750">
              <a:buFont typeface="Wingdings" pitchFamily="2" charset="2"/>
              <a:buChar char="ü"/>
            </a:pPr>
            <a:r>
              <a:rPr lang="sv-SE" sz="1600" dirty="0" smtClean="0"/>
              <a:t>Ca 27 000 </a:t>
            </a:r>
            <a:r>
              <a:rPr lang="sv-SE" sz="1600" dirty="0" err="1" smtClean="0"/>
              <a:t>inhabitants</a:t>
            </a:r>
            <a:endParaRPr lang="sv-SE" sz="1600" dirty="0"/>
          </a:p>
          <a:p>
            <a:pPr marL="285750" indent="-285750">
              <a:buFont typeface="Wingdings" pitchFamily="2" charset="2"/>
              <a:buChar char="ü"/>
            </a:pPr>
            <a:r>
              <a:rPr lang="sv-SE" sz="1600" dirty="0" smtClean="0"/>
              <a:t>Mjölby </a:t>
            </a:r>
            <a:r>
              <a:rPr lang="sv-SE" sz="1600" dirty="0" err="1" smtClean="0"/>
              <a:t>comes</a:t>
            </a:r>
            <a:r>
              <a:rPr lang="sv-SE" sz="1600" dirty="0" smtClean="0"/>
              <a:t> from the </a:t>
            </a:r>
            <a:r>
              <a:rPr lang="sv-SE" sz="1600" dirty="0" err="1" smtClean="0"/>
              <a:t>word</a:t>
            </a:r>
            <a:r>
              <a:rPr lang="sv-SE" sz="1600" dirty="0" smtClean="0"/>
              <a:t> for </a:t>
            </a:r>
            <a:r>
              <a:rPr lang="sv-SE" sz="1600" dirty="0" err="1" smtClean="0"/>
              <a:t>mill</a:t>
            </a:r>
            <a:endParaRPr lang="sv-SE" sz="1600" dirty="0" smtClean="0"/>
          </a:p>
          <a:p>
            <a:pPr marL="285750" indent="-285750">
              <a:buFont typeface="Wingdings" pitchFamily="2" charset="2"/>
              <a:buChar char="ü"/>
            </a:pPr>
            <a:r>
              <a:rPr lang="sv-SE" sz="1600" dirty="0" smtClean="0"/>
              <a:t>Skänninge, Mantorp, Väderstad and a </a:t>
            </a:r>
            <a:r>
              <a:rPr lang="sv-SE" sz="1600" dirty="0" err="1" smtClean="0"/>
              <a:t>rich</a:t>
            </a:r>
            <a:r>
              <a:rPr lang="sv-SE" sz="1600" dirty="0" smtClean="0"/>
              <a:t> countryside</a:t>
            </a:r>
            <a:endParaRPr lang="sv-SE" sz="1600" dirty="0"/>
          </a:p>
          <a:p>
            <a:pPr marL="285750" indent="-285750">
              <a:buFont typeface="Wingdings" pitchFamily="2" charset="2"/>
              <a:buChar char="ü"/>
            </a:pPr>
            <a:r>
              <a:rPr lang="sv-SE" sz="1600" dirty="0" err="1" smtClean="0"/>
              <a:t>Agriculture</a:t>
            </a:r>
            <a:r>
              <a:rPr lang="sv-SE" sz="1600" dirty="0" smtClean="0"/>
              <a:t> – </a:t>
            </a:r>
            <a:r>
              <a:rPr lang="sv-SE" sz="1600" dirty="0" err="1" smtClean="0"/>
              <a:t>potatoes</a:t>
            </a:r>
            <a:endParaRPr lang="sv-SE" sz="1600" dirty="0" smtClean="0"/>
          </a:p>
          <a:p>
            <a:pPr marL="285750" indent="-285750">
              <a:buFont typeface="Wingdings" pitchFamily="2" charset="2"/>
              <a:buChar char="ü"/>
            </a:pPr>
            <a:r>
              <a:rPr lang="sv-SE" sz="1600" dirty="0" smtClean="0"/>
              <a:t>Toyota</a:t>
            </a:r>
            <a:endParaRPr lang="sv-SE" sz="1600" dirty="0"/>
          </a:p>
          <a:p>
            <a:pPr marL="285750" indent="-285750">
              <a:buFont typeface="Wingdings" pitchFamily="2" charset="2"/>
              <a:buChar char="ü"/>
            </a:pPr>
            <a:r>
              <a:rPr lang="sv-SE" sz="1600" dirty="0" smtClean="0"/>
              <a:t>Skänninge is </a:t>
            </a:r>
            <a:r>
              <a:rPr lang="sv-SE" sz="1600" dirty="0" err="1" smtClean="0"/>
              <a:t>one</a:t>
            </a:r>
            <a:r>
              <a:rPr lang="sv-SE" sz="1600" dirty="0" smtClean="0"/>
              <a:t> </a:t>
            </a:r>
            <a:r>
              <a:rPr lang="sv-SE" sz="1600" dirty="0" err="1" smtClean="0"/>
              <a:t>of</a:t>
            </a:r>
            <a:r>
              <a:rPr lang="sv-SE" sz="1600" dirty="0" smtClean="0"/>
              <a:t> Sweden´s </a:t>
            </a:r>
            <a:r>
              <a:rPr lang="sv-SE" sz="1600" dirty="0" err="1" smtClean="0"/>
              <a:t>oldest</a:t>
            </a:r>
            <a:r>
              <a:rPr lang="sv-SE" sz="1600" dirty="0" smtClean="0"/>
              <a:t> </a:t>
            </a:r>
            <a:r>
              <a:rPr lang="sv-SE" sz="1600" dirty="0" err="1" smtClean="0"/>
              <a:t>towns</a:t>
            </a:r>
            <a:r>
              <a:rPr lang="sv-SE" sz="1600" dirty="0" smtClean="0"/>
              <a:t> (1178 or </a:t>
            </a:r>
            <a:r>
              <a:rPr lang="sv-SE" sz="1600" dirty="0" err="1" smtClean="0"/>
              <a:t>older</a:t>
            </a:r>
            <a:r>
              <a:rPr lang="sv-SE" sz="1600" dirty="0" smtClean="0"/>
              <a:t>)</a:t>
            </a:r>
          </a:p>
          <a:p>
            <a:pPr marL="285750" indent="-285750">
              <a:buFont typeface="Wingdings" pitchFamily="2" charset="2"/>
              <a:buChar char="ü"/>
            </a:pPr>
            <a:r>
              <a:rPr lang="sv-SE" sz="1600" dirty="0" smtClean="0"/>
              <a:t>Railway </a:t>
            </a:r>
            <a:r>
              <a:rPr lang="sv-SE" sz="1600" dirty="0" err="1" smtClean="0"/>
              <a:t>junction</a:t>
            </a:r>
            <a:endParaRPr lang="sv-SE" sz="1600" dirty="0" smtClean="0"/>
          </a:p>
          <a:p>
            <a:pPr marL="285750" indent="-285750">
              <a:buFont typeface="Wingdings" pitchFamily="2" charset="2"/>
              <a:buChar char="ü"/>
            </a:pPr>
            <a:endParaRPr lang="sv-SE" dirty="0" smtClean="0"/>
          </a:p>
          <a:p>
            <a:endParaRPr lang="sv-SE"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0237" y="1897399"/>
            <a:ext cx="3513539" cy="2111248"/>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Bildobjekt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955" y="1791842"/>
            <a:ext cx="3612089" cy="2409235"/>
          </a:xfrm>
          <a:prstGeom prst="rect">
            <a:avLst/>
          </a:prstGeom>
        </p:spPr>
      </p:pic>
    </p:spTree>
    <p:extLst>
      <p:ext uri="{BB962C8B-B14F-4D97-AF65-F5344CB8AC3E}">
        <p14:creationId xmlns:p14="http://schemas.microsoft.com/office/powerpoint/2010/main" val="4766840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11"/>
          <p:cNvSpPr>
            <a:spLocks noGrp="1"/>
          </p:cNvSpPr>
          <p:nvPr>
            <p:ph type="body" sz="quarter" idx="18"/>
          </p:nvPr>
        </p:nvSpPr>
        <p:spPr>
          <a:xfrm>
            <a:off x="623887" y="1485901"/>
            <a:ext cx="4348163" cy="4733924"/>
          </a:xfrm>
        </p:spPr>
        <p:txBody>
          <a:bodyPr>
            <a:normAutofit fontScale="77500" lnSpcReduction="20000"/>
          </a:bodyPr>
          <a:lstStyle/>
          <a:p>
            <a:pPr marL="0" indent="0">
              <a:buNone/>
            </a:pPr>
            <a:r>
              <a:rPr lang="sv-SE" sz="2800" b="1" dirty="0" smtClean="0">
                <a:latin typeface="+mj-lt"/>
              </a:rPr>
              <a:t>Mjölby Public </a:t>
            </a:r>
            <a:r>
              <a:rPr lang="sv-SE" sz="2800" b="1" dirty="0" err="1" smtClean="0">
                <a:latin typeface="+mj-lt"/>
              </a:rPr>
              <a:t>Library</a:t>
            </a:r>
            <a:endParaRPr lang="sv-SE" sz="2800" b="1" dirty="0" smtClean="0">
              <a:latin typeface="+mj-lt"/>
            </a:endParaRPr>
          </a:p>
          <a:p>
            <a:pPr marL="0" indent="0">
              <a:buNone/>
            </a:pPr>
            <a:endParaRPr lang="sv-SE" dirty="0" smtClean="0"/>
          </a:p>
          <a:p>
            <a:r>
              <a:rPr lang="sv-SE" dirty="0" smtClean="0"/>
              <a:t>Mjölby</a:t>
            </a:r>
            <a:r>
              <a:rPr lang="sv-SE" dirty="0"/>
              <a:t> </a:t>
            </a:r>
            <a:r>
              <a:rPr lang="sv-SE" dirty="0" smtClean="0"/>
              <a:t>Main Library</a:t>
            </a:r>
          </a:p>
          <a:p>
            <a:r>
              <a:rPr lang="sv-SE" dirty="0" smtClean="0"/>
              <a:t>Mantorp </a:t>
            </a:r>
            <a:r>
              <a:rPr lang="sv-SE" dirty="0" err="1" smtClean="0"/>
              <a:t>Branch</a:t>
            </a:r>
            <a:r>
              <a:rPr lang="sv-SE" dirty="0" smtClean="0"/>
              <a:t> </a:t>
            </a:r>
          </a:p>
          <a:p>
            <a:pPr lvl="0"/>
            <a:r>
              <a:rPr lang="sv-SE" dirty="0" smtClean="0"/>
              <a:t>Skänninge </a:t>
            </a:r>
            <a:r>
              <a:rPr lang="sv-SE" dirty="0" err="1" smtClean="0"/>
              <a:t>Branch</a:t>
            </a:r>
            <a:endParaRPr lang="sv-SE" dirty="0" smtClean="0"/>
          </a:p>
          <a:p>
            <a:pPr lvl="0"/>
            <a:r>
              <a:rPr lang="sv-SE" dirty="0" smtClean="0"/>
              <a:t>Väderstad </a:t>
            </a:r>
            <a:r>
              <a:rPr lang="sv-SE" dirty="0" err="1" smtClean="0"/>
              <a:t>Branch</a:t>
            </a:r>
            <a:endParaRPr lang="sv-SE" dirty="0" smtClean="0">
              <a:solidFill>
                <a:prstClr val="black"/>
              </a:solidFill>
            </a:endParaRPr>
          </a:p>
          <a:p>
            <a:pPr marL="0" lvl="0" indent="0">
              <a:buNone/>
            </a:pPr>
            <a:endParaRPr lang="sv-SE" dirty="0" smtClean="0">
              <a:solidFill>
                <a:prstClr val="black"/>
              </a:solidFill>
            </a:endParaRPr>
          </a:p>
          <a:p>
            <a:pPr marL="0" indent="0">
              <a:buNone/>
            </a:pPr>
            <a:r>
              <a:rPr lang="en-GB" dirty="0"/>
              <a:t>The staff consists of 15-20 co-workers (not all of them working full time)</a:t>
            </a:r>
          </a:p>
          <a:p>
            <a:pPr marL="0" lvl="0" indent="0">
              <a:buNone/>
            </a:pPr>
            <a:r>
              <a:rPr lang="sv-SE" dirty="0" smtClean="0">
                <a:solidFill>
                  <a:prstClr val="black"/>
                </a:solidFill>
              </a:rPr>
              <a:t>All </a:t>
            </a:r>
            <a:r>
              <a:rPr lang="sv-SE" dirty="0" err="1" smtClean="0">
                <a:solidFill>
                  <a:prstClr val="black"/>
                </a:solidFill>
              </a:rPr>
              <a:t>branches</a:t>
            </a:r>
            <a:r>
              <a:rPr lang="sv-SE" dirty="0" smtClean="0">
                <a:solidFill>
                  <a:prstClr val="black"/>
                </a:solidFill>
              </a:rPr>
              <a:t> </a:t>
            </a:r>
            <a:r>
              <a:rPr lang="sv-SE" dirty="0" err="1" smtClean="0">
                <a:solidFill>
                  <a:prstClr val="black"/>
                </a:solidFill>
              </a:rPr>
              <a:t>are</a:t>
            </a:r>
            <a:r>
              <a:rPr lang="sv-SE" dirty="0" smtClean="0">
                <a:solidFill>
                  <a:prstClr val="black"/>
                </a:solidFill>
              </a:rPr>
              <a:t> ”</a:t>
            </a:r>
            <a:r>
              <a:rPr lang="sv-SE" dirty="0" err="1" smtClean="0">
                <a:solidFill>
                  <a:prstClr val="black"/>
                </a:solidFill>
              </a:rPr>
              <a:t>more</a:t>
            </a:r>
            <a:r>
              <a:rPr lang="sv-SE" dirty="0" smtClean="0">
                <a:solidFill>
                  <a:prstClr val="black"/>
                </a:solidFill>
              </a:rPr>
              <a:t> </a:t>
            </a:r>
            <a:r>
              <a:rPr lang="sv-SE" dirty="0" err="1" smtClean="0">
                <a:solidFill>
                  <a:prstClr val="black"/>
                </a:solidFill>
              </a:rPr>
              <a:t>open</a:t>
            </a:r>
            <a:r>
              <a:rPr lang="sv-SE" dirty="0" smtClean="0">
                <a:solidFill>
                  <a:prstClr val="black"/>
                </a:solidFill>
              </a:rPr>
              <a:t>”-</a:t>
            </a:r>
            <a:r>
              <a:rPr lang="sv-SE" dirty="0" err="1" smtClean="0">
                <a:solidFill>
                  <a:prstClr val="black"/>
                </a:solidFill>
              </a:rPr>
              <a:t>libraries</a:t>
            </a:r>
            <a:endParaRPr lang="sv-SE" dirty="0" smtClean="0">
              <a:solidFill>
                <a:prstClr val="black"/>
              </a:solidFill>
            </a:endParaRPr>
          </a:p>
          <a:p>
            <a:pPr marL="0" lvl="0" indent="0">
              <a:buNone/>
            </a:pPr>
            <a:r>
              <a:rPr lang="sv-SE" dirty="0" smtClean="0">
                <a:solidFill>
                  <a:prstClr val="black"/>
                </a:solidFill>
              </a:rPr>
              <a:t>Library service at the </a:t>
            </a:r>
            <a:r>
              <a:rPr lang="sv-SE" dirty="0" err="1" smtClean="0">
                <a:solidFill>
                  <a:prstClr val="black"/>
                </a:solidFill>
              </a:rPr>
              <a:t>Correctional</a:t>
            </a:r>
            <a:r>
              <a:rPr lang="sv-SE" dirty="0" smtClean="0">
                <a:solidFill>
                  <a:prstClr val="black"/>
                </a:solidFill>
              </a:rPr>
              <a:t> Institution in Skänninge</a:t>
            </a:r>
            <a:endParaRPr lang="sv-SE" dirty="0">
              <a:solidFill>
                <a:prstClr val="black"/>
              </a:solidFill>
            </a:endParaRPr>
          </a:p>
          <a:p>
            <a:pPr marL="0" lvl="0" indent="0">
              <a:buNone/>
            </a:pPr>
            <a:r>
              <a:rPr lang="sv-SE" dirty="0" smtClean="0">
                <a:solidFill>
                  <a:prstClr val="black"/>
                </a:solidFill>
              </a:rPr>
              <a:t>Everything is </a:t>
            </a:r>
            <a:r>
              <a:rPr lang="sv-SE" dirty="0" err="1" smtClean="0">
                <a:solidFill>
                  <a:prstClr val="black"/>
                </a:solidFill>
              </a:rPr>
              <a:t>free</a:t>
            </a:r>
            <a:r>
              <a:rPr lang="sv-SE" dirty="0" smtClean="0">
                <a:solidFill>
                  <a:prstClr val="black"/>
                </a:solidFill>
              </a:rPr>
              <a:t> – all programmes, all </a:t>
            </a:r>
            <a:r>
              <a:rPr lang="sv-SE" dirty="0" err="1" smtClean="0">
                <a:solidFill>
                  <a:prstClr val="black"/>
                </a:solidFill>
              </a:rPr>
              <a:t>loans</a:t>
            </a:r>
            <a:endParaRPr lang="sv-SE" dirty="0" smtClean="0">
              <a:solidFill>
                <a:prstClr val="black"/>
              </a:solidFill>
            </a:endParaRPr>
          </a:p>
          <a:p>
            <a:pPr marL="0" lvl="0" indent="0">
              <a:buNone/>
            </a:pPr>
            <a:r>
              <a:rPr lang="sv-SE" dirty="0" smtClean="0">
                <a:solidFill>
                  <a:prstClr val="black"/>
                </a:solidFill>
              </a:rPr>
              <a:t>A part </a:t>
            </a:r>
            <a:r>
              <a:rPr lang="sv-SE" dirty="0" err="1" smtClean="0">
                <a:solidFill>
                  <a:prstClr val="black"/>
                </a:solidFill>
              </a:rPr>
              <a:t>of</a:t>
            </a:r>
            <a:r>
              <a:rPr lang="sv-SE" dirty="0" smtClean="0">
                <a:solidFill>
                  <a:prstClr val="black"/>
                </a:solidFill>
              </a:rPr>
              <a:t> Götabiblioteken – 14 </a:t>
            </a:r>
            <a:r>
              <a:rPr lang="sv-SE" dirty="0" err="1" smtClean="0">
                <a:solidFill>
                  <a:prstClr val="black"/>
                </a:solidFill>
              </a:rPr>
              <a:t>municipalities</a:t>
            </a:r>
            <a:r>
              <a:rPr lang="sv-SE" dirty="0" smtClean="0">
                <a:solidFill>
                  <a:prstClr val="black"/>
                </a:solidFill>
              </a:rPr>
              <a:t> in the region </a:t>
            </a:r>
            <a:r>
              <a:rPr lang="sv-SE" dirty="0" err="1" smtClean="0">
                <a:solidFill>
                  <a:prstClr val="black"/>
                </a:solidFill>
              </a:rPr>
              <a:t>working</a:t>
            </a:r>
            <a:r>
              <a:rPr lang="sv-SE" dirty="0" smtClean="0">
                <a:solidFill>
                  <a:prstClr val="black"/>
                </a:solidFill>
              </a:rPr>
              <a:t> </a:t>
            </a:r>
            <a:r>
              <a:rPr lang="sv-SE" dirty="0" err="1" smtClean="0">
                <a:solidFill>
                  <a:prstClr val="black"/>
                </a:solidFill>
              </a:rPr>
              <a:t>together</a:t>
            </a:r>
            <a:endParaRPr lang="sv-SE" dirty="0" smtClean="0">
              <a:solidFill>
                <a:prstClr val="black"/>
              </a:solidFill>
            </a:endParaRPr>
          </a:p>
          <a:p>
            <a:pPr marL="0" lvl="0" indent="0">
              <a:buNone/>
            </a:pPr>
            <a:r>
              <a:rPr lang="sv-SE" dirty="0" err="1" smtClean="0">
                <a:solidFill>
                  <a:prstClr val="black"/>
                </a:solidFill>
              </a:rPr>
              <a:t>Library</a:t>
            </a:r>
            <a:r>
              <a:rPr lang="sv-SE" dirty="0" smtClean="0">
                <a:solidFill>
                  <a:prstClr val="black"/>
                </a:solidFill>
              </a:rPr>
              <a:t> on Tour - </a:t>
            </a:r>
            <a:r>
              <a:rPr lang="en-US" dirty="0"/>
              <a:t>The library staff at Mjölby Public Library works extensively with reaching out to those who, for varying reasons, don’t come to the libraries. </a:t>
            </a:r>
            <a:endParaRPr lang="sv-SE" dirty="0">
              <a:solidFill>
                <a:prstClr val="black"/>
              </a:solidFill>
            </a:endParaRPr>
          </a:p>
          <a:p>
            <a:endParaRPr lang="sv-SE" dirty="0"/>
          </a:p>
          <a:p>
            <a:pPr marL="0" indent="0">
              <a:buNone/>
            </a:pPr>
            <a:endParaRPr lang="sv-SE" dirty="0"/>
          </a:p>
        </p:txBody>
      </p:sp>
      <p:pic>
        <p:nvPicPr>
          <p:cNvPr id="5" name="Bildobjekt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1310" y="85725"/>
            <a:ext cx="7026146" cy="6686549"/>
          </a:xfrm>
          <a:prstGeom prst="rect">
            <a:avLst/>
          </a:prstGeom>
        </p:spPr>
      </p:pic>
    </p:spTree>
    <p:extLst>
      <p:ext uri="{BB962C8B-B14F-4D97-AF65-F5344CB8AC3E}">
        <p14:creationId xmlns:p14="http://schemas.microsoft.com/office/powerpoint/2010/main" val="3984554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11"/>
          <p:cNvSpPr>
            <a:spLocks noGrp="1"/>
          </p:cNvSpPr>
          <p:nvPr>
            <p:ph type="body" sz="quarter" idx="18"/>
          </p:nvPr>
        </p:nvSpPr>
        <p:spPr>
          <a:xfrm>
            <a:off x="623887" y="1485901"/>
            <a:ext cx="4348163" cy="4733924"/>
          </a:xfrm>
        </p:spPr>
        <p:txBody>
          <a:bodyPr>
            <a:normAutofit/>
          </a:bodyPr>
          <a:lstStyle/>
          <a:p>
            <a:pPr marL="0" indent="0">
              <a:buNone/>
            </a:pPr>
            <a:r>
              <a:rPr lang="sv-SE" sz="2800" b="1" dirty="0" smtClean="0">
                <a:latin typeface="+mj-lt"/>
              </a:rPr>
              <a:t>Public </a:t>
            </a:r>
            <a:r>
              <a:rPr lang="sv-SE" sz="2800" b="1" dirty="0" err="1" smtClean="0">
                <a:latin typeface="+mj-lt"/>
              </a:rPr>
              <a:t>Libraries</a:t>
            </a:r>
            <a:r>
              <a:rPr lang="sv-SE" sz="2800" b="1" dirty="0" smtClean="0">
                <a:latin typeface="+mj-lt"/>
              </a:rPr>
              <a:t> in Sweden</a:t>
            </a:r>
          </a:p>
          <a:p>
            <a:pPr marL="0" indent="0">
              <a:buNone/>
            </a:pPr>
            <a:endParaRPr lang="sv-SE" dirty="0"/>
          </a:p>
          <a:p>
            <a:pPr marL="0" indent="0">
              <a:buNone/>
            </a:pPr>
            <a:r>
              <a:rPr lang="sv-SE" dirty="0" smtClean="0"/>
              <a:t>Swedish </a:t>
            </a:r>
            <a:r>
              <a:rPr lang="sv-SE" dirty="0" err="1" smtClean="0"/>
              <a:t>Libraries</a:t>
            </a:r>
            <a:r>
              <a:rPr lang="sv-SE" dirty="0" smtClean="0"/>
              <a:t> </a:t>
            </a:r>
            <a:r>
              <a:rPr lang="sv-SE" dirty="0" err="1" smtClean="0"/>
              <a:t>are</a:t>
            </a:r>
            <a:r>
              <a:rPr lang="sv-SE" dirty="0" smtClean="0"/>
              <a:t> </a:t>
            </a:r>
            <a:r>
              <a:rPr lang="sv-SE" dirty="0" err="1" smtClean="0"/>
              <a:t>regulated</a:t>
            </a:r>
            <a:r>
              <a:rPr lang="sv-SE" dirty="0" smtClean="0"/>
              <a:t> by the Swedish </a:t>
            </a:r>
            <a:r>
              <a:rPr lang="sv-SE" dirty="0" err="1" smtClean="0"/>
              <a:t>Library</a:t>
            </a:r>
            <a:r>
              <a:rPr lang="sv-SE" dirty="0" smtClean="0"/>
              <a:t> </a:t>
            </a:r>
            <a:r>
              <a:rPr lang="sv-SE" dirty="0" err="1" smtClean="0"/>
              <a:t>Act</a:t>
            </a:r>
            <a:r>
              <a:rPr lang="sv-SE" dirty="0" smtClean="0"/>
              <a:t>.</a:t>
            </a:r>
          </a:p>
          <a:p>
            <a:pPr marL="0" indent="0">
              <a:buNone/>
            </a:pPr>
            <a:r>
              <a:rPr lang="en-GB" dirty="0"/>
              <a:t>According to the Swedish Library Act [</a:t>
            </a:r>
            <a:r>
              <a:rPr lang="en-GB" dirty="0" err="1"/>
              <a:t>Bibliotekslag</a:t>
            </a:r>
            <a:r>
              <a:rPr lang="en-GB" dirty="0"/>
              <a:t> (SFS 1996:1596)], the public libraries must be available to everyone, emphasizing on the needs of </a:t>
            </a:r>
            <a:r>
              <a:rPr lang="en-GB" b="1" dirty="0"/>
              <a:t>children</a:t>
            </a:r>
            <a:r>
              <a:rPr lang="en-GB" dirty="0"/>
              <a:t>, </a:t>
            </a:r>
            <a:r>
              <a:rPr lang="en-GB" b="1" dirty="0"/>
              <a:t>people with functional disabilities</a:t>
            </a:r>
            <a:r>
              <a:rPr lang="en-GB" dirty="0"/>
              <a:t>, </a:t>
            </a:r>
            <a:r>
              <a:rPr lang="en-GB" b="1" dirty="0"/>
              <a:t>people speaking minority languages or a different mother tongue than the mayor population</a:t>
            </a:r>
            <a:r>
              <a:rPr lang="en-GB" dirty="0"/>
              <a:t>.</a:t>
            </a:r>
          </a:p>
          <a:p>
            <a:endParaRPr lang="sv-SE" dirty="0"/>
          </a:p>
          <a:p>
            <a:pPr marL="0" indent="0">
              <a:buNone/>
            </a:pPr>
            <a:endParaRPr lang="sv-SE" dirty="0"/>
          </a:p>
        </p:txBody>
      </p:sp>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736" y="0"/>
            <a:ext cx="6627264" cy="6858000"/>
          </a:xfrm>
          <a:prstGeom prst="rect">
            <a:avLst/>
          </a:prstGeom>
        </p:spPr>
      </p:pic>
    </p:spTree>
    <p:extLst>
      <p:ext uri="{BB962C8B-B14F-4D97-AF65-F5344CB8AC3E}">
        <p14:creationId xmlns:p14="http://schemas.microsoft.com/office/powerpoint/2010/main" val="3709841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11"/>
          <p:cNvSpPr>
            <a:spLocks noGrp="1"/>
          </p:cNvSpPr>
          <p:nvPr>
            <p:ph type="body" sz="quarter" idx="18"/>
          </p:nvPr>
        </p:nvSpPr>
        <p:spPr>
          <a:xfrm>
            <a:off x="623887" y="1485901"/>
            <a:ext cx="4348163" cy="4733924"/>
          </a:xfrm>
        </p:spPr>
        <p:txBody>
          <a:bodyPr>
            <a:normAutofit/>
          </a:bodyPr>
          <a:lstStyle/>
          <a:p>
            <a:pPr marL="0" indent="0">
              <a:buNone/>
            </a:pPr>
            <a:r>
              <a:rPr lang="sv-SE" sz="2800" b="1" dirty="0" err="1" smtClean="0">
                <a:latin typeface="+mj-lt"/>
              </a:rPr>
              <a:t>Other</a:t>
            </a:r>
            <a:r>
              <a:rPr lang="sv-SE" sz="2800" b="1" dirty="0" smtClean="0">
                <a:latin typeface="+mj-lt"/>
              </a:rPr>
              <a:t> </a:t>
            </a:r>
            <a:r>
              <a:rPr lang="sv-SE" sz="2800" b="1" dirty="0" err="1" smtClean="0">
                <a:latin typeface="+mj-lt"/>
              </a:rPr>
              <a:t>regulations</a:t>
            </a:r>
            <a:endParaRPr lang="sv-SE" sz="2800" b="1" dirty="0" smtClean="0">
              <a:latin typeface="+mj-lt"/>
            </a:endParaRPr>
          </a:p>
          <a:p>
            <a:pPr marL="0" indent="0">
              <a:buNone/>
            </a:pPr>
            <a:endParaRPr lang="sv-SE" dirty="0"/>
          </a:p>
          <a:p>
            <a:r>
              <a:rPr lang="sv-SE" dirty="0" smtClean="0"/>
              <a:t>Swedish </a:t>
            </a:r>
            <a:r>
              <a:rPr lang="sv-SE" dirty="0" err="1" smtClean="0"/>
              <a:t>Law</a:t>
            </a:r>
            <a:endParaRPr lang="sv-SE" dirty="0" smtClean="0"/>
          </a:p>
          <a:p>
            <a:r>
              <a:rPr lang="sv-SE" dirty="0" smtClean="0"/>
              <a:t>National </a:t>
            </a:r>
            <a:r>
              <a:rPr lang="sv-SE" dirty="0" err="1" smtClean="0"/>
              <a:t>Library</a:t>
            </a:r>
            <a:r>
              <a:rPr lang="sv-SE" dirty="0" smtClean="0"/>
              <a:t> </a:t>
            </a:r>
            <a:r>
              <a:rPr lang="sv-SE" dirty="0" err="1" smtClean="0"/>
              <a:t>Strategy</a:t>
            </a:r>
            <a:r>
              <a:rPr lang="sv-SE" dirty="0" smtClean="0"/>
              <a:t> for Sweden 2019</a:t>
            </a:r>
          </a:p>
          <a:p>
            <a:r>
              <a:rPr lang="sv-SE" dirty="0" smtClean="0"/>
              <a:t>The Global </a:t>
            </a:r>
            <a:r>
              <a:rPr lang="sv-SE" dirty="0" err="1" smtClean="0"/>
              <a:t>Goals</a:t>
            </a:r>
            <a:r>
              <a:rPr lang="sv-SE" dirty="0" smtClean="0"/>
              <a:t> for </a:t>
            </a:r>
            <a:r>
              <a:rPr lang="sv-SE" dirty="0" err="1" smtClean="0"/>
              <a:t>Sustainable</a:t>
            </a:r>
            <a:r>
              <a:rPr lang="sv-SE" dirty="0" smtClean="0"/>
              <a:t> </a:t>
            </a:r>
            <a:r>
              <a:rPr lang="sv-SE" dirty="0" err="1" smtClean="0"/>
              <a:t>Development</a:t>
            </a:r>
            <a:endParaRPr lang="sv-SE" dirty="0" smtClean="0"/>
          </a:p>
          <a:p>
            <a:r>
              <a:rPr lang="sv-SE" dirty="0" smtClean="0"/>
              <a:t>UNESCO Public </a:t>
            </a:r>
            <a:r>
              <a:rPr lang="sv-SE" dirty="0" err="1" smtClean="0"/>
              <a:t>Library</a:t>
            </a:r>
            <a:r>
              <a:rPr lang="sv-SE" dirty="0" smtClean="0"/>
              <a:t> </a:t>
            </a:r>
            <a:r>
              <a:rPr lang="sv-SE" dirty="0" err="1" smtClean="0"/>
              <a:t>Manifesto</a:t>
            </a:r>
            <a:r>
              <a:rPr lang="sv-SE" dirty="0" smtClean="0"/>
              <a:t> 1994</a:t>
            </a:r>
          </a:p>
          <a:p>
            <a:r>
              <a:rPr lang="sv-SE" dirty="0" smtClean="0"/>
              <a:t>IFLA Global Vision &amp; </a:t>
            </a:r>
            <a:r>
              <a:rPr lang="sv-SE" dirty="0" err="1" smtClean="0"/>
              <a:t>Strategy</a:t>
            </a:r>
            <a:r>
              <a:rPr lang="sv-SE" dirty="0" smtClean="0"/>
              <a:t> 2019-2024</a:t>
            </a:r>
            <a:endParaRPr lang="sv-SE" dirty="0"/>
          </a:p>
          <a:p>
            <a:pPr marL="0" indent="0">
              <a:buNone/>
            </a:pPr>
            <a:endParaRPr lang="sv-SE" dirty="0"/>
          </a:p>
        </p:txBody>
      </p:sp>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2921" y="1088136"/>
            <a:ext cx="6896239" cy="4462272"/>
          </a:xfrm>
          <a:prstGeom prst="rect">
            <a:avLst/>
          </a:prstGeom>
        </p:spPr>
      </p:pic>
    </p:spTree>
    <p:extLst>
      <p:ext uri="{BB962C8B-B14F-4D97-AF65-F5344CB8AC3E}">
        <p14:creationId xmlns:p14="http://schemas.microsoft.com/office/powerpoint/2010/main" val="2334048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11"/>
          <p:cNvSpPr>
            <a:spLocks noGrp="1"/>
          </p:cNvSpPr>
          <p:nvPr>
            <p:ph type="body" sz="quarter" idx="18"/>
          </p:nvPr>
        </p:nvSpPr>
        <p:spPr>
          <a:xfrm>
            <a:off x="623887" y="1485901"/>
            <a:ext cx="4348163" cy="4733924"/>
          </a:xfrm>
        </p:spPr>
        <p:txBody>
          <a:bodyPr>
            <a:normAutofit/>
          </a:bodyPr>
          <a:lstStyle/>
          <a:p>
            <a:pPr marL="0" indent="0">
              <a:buNone/>
            </a:pPr>
            <a:r>
              <a:rPr lang="sv-SE" sz="2800" b="1" dirty="0" err="1" smtClean="0">
                <a:latin typeface="+mj-lt"/>
              </a:rPr>
              <a:t>What</a:t>
            </a:r>
            <a:r>
              <a:rPr lang="sv-SE" sz="2800" b="1" dirty="0" smtClean="0">
                <a:latin typeface="+mj-lt"/>
              </a:rPr>
              <a:t> is </a:t>
            </a:r>
            <a:r>
              <a:rPr lang="sv-SE" sz="2800" b="1" dirty="0" err="1" smtClean="0">
                <a:latin typeface="+mj-lt"/>
              </a:rPr>
              <a:t>accessibility</a:t>
            </a:r>
            <a:r>
              <a:rPr lang="sv-SE" sz="2800" b="1" dirty="0" smtClean="0">
                <a:latin typeface="+mj-lt"/>
              </a:rPr>
              <a:t>?</a:t>
            </a:r>
          </a:p>
          <a:p>
            <a:pPr marL="0" indent="0">
              <a:buNone/>
            </a:pPr>
            <a:endParaRPr lang="sv-SE" dirty="0" smtClean="0"/>
          </a:p>
          <a:p>
            <a:pPr marL="0" indent="0">
              <a:buNone/>
            </a:pPr>
            <a:r>
              <a:rPr lang="en-US" dirty="0"/>
              <a:t>Accessibility can be viewed as the "ability to access" and benefit from </a:t>
            </a:r>
            <a:r>
              <a:rPr lang="en-US" dirty="0" smtClean="0"/>
              <a:t>something. </a:t>
            </a:r>
          </a:p>
          <a:p>
            <a:pPr marL="0" indent="0">
              <a:buNone/>
            </a:pPr>
            <a:r>
              <a:rPr lang="en-US" dirty="0" smtClean="0"/>
              <a:t>It focuses </a:t>
            </a:r>
            <a:r>
              <a:rPr lang="en-US" dirty="0"/>
              <a:t>on enabling access for people with disabilities, or special needs, or enabling access through the use </a:t>
            </a:r>
            <a:r>
              <a:rPr lang="en-US" dirty="0" smtClean="0"/>
              <a:t>of assistive technology.</a:t>
            </a:r>
            <a:r>
              <a:rPr lang="en-US" dirty="0"/>
              <a:t> </a:t>
            </a:r>
            <a:endParaRPr lang="sv-SE" dirty="0"/>
          </a:p>
        </p:txBody>
      </p:sp>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401" y="0"/>
            <a:ext cx="6604599" cy="6858000"/>
          </a:xfrm>
          <a:prstGeom prst="rect">
            <a:avLst/>
          </a:prstGeom>
        </p:spPr>
      </p:pic>
    </p:spTree>
    <p:extLst>
      <p:ext uri="{BB962C8B-B14F-4D97-AF65-F5344CB8AC3E}">
        <p14:creationId xmlns:p14="http://schemas.microsoft.com/office/powerpoint/2010/main" val="4100066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11"/>
          <p:cNvSpPr>
            <a:spLocks noGrp="1"/>
          </p:cNvSpPr>
          <p:nvPr>
            <p:ph type="body" sz="quarter" idx="18"/>
          </p:nvPr>
        </p:nvSpPr>
        <p:spPr>
          <a:xfrm>
            <a:off x="623887" y="1485901"/>
            <a:ext cx="4348163" cy="4733924"/>
          </a:xfrm>
        </p:spPr>
        <p:txBody>
          <a:bodyPr>
            <a:normAutofit/>
          </a:bodyPr>
          <a:lstStyle/>
          <a:p>
            <a:pPr marL="0" indent="0">
              <a:buNone/>
            </a:pPr>
            <a:r>
              <a:rPr lang="sv-SE" sz="4000" b="1" dirty="0" err="1"/>
              <a:t>What</a:t>
            </a:r>
            <a:r>
              <a:rPr lang="sv-SE" sz="4000" b="1" dirty="0"/>
              <a:t> is </a:t>
            </a:r>
            <a:r>
              <a:rPr lang="sv-SE" sz="4000" b="1" dirty="0" err="1"/>
              <a:t>inclusion</a:t>
            </a:r>
            <a:r>
              <a:rPr lang="sv-SE" sz="4000" b="1" dirty="0"/>
              <a:t>?</a:t>
            </a:r>
          </a:p>
          <a:p>
            <a:pPr marL="0" indent="0">
              <a:buNone/>
            </a:pPr>
            <a:endParaRPr lang="sv-SE" sz="2800" dirty="0"/>
          </a:p>
          <a:p>
            <a:pPr marL="0" indent="0">
              <a:buNone/>
            </a:pPr>
            <a:r>
              <a:rPr lang="en-US" sz="2200" dirty="0"/>
              <a:t>Inclusion is involvement and empowerment, where the inherent worth and dignity of all people are recognized. </a:t>
            </a:r>
          </a:p>
          <a:p>
            <a:pPr marL="0" indent="0">
              <a:buNone/>
            </a:pPr>
            <a:r>
              <a:rPr lang="en-US" sz="2200" dirty="0"/>
              <a:t>An inclusive library promotes and sustains a sense of belonging; it values and practices respect for the talents, beliefs, backgrounds, and ways of living of its staff and visitors. </a:t>
            </a:r>
            <a:endParaRPr lang="sv-SE" sz="2200" dirty="0"/>
          </a:p>
        </p:txBody>
      </p:sp>
      <p:pic>
        <p:nvPicPr>
          <p:cNvPr id="8" name="Bildobjekt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401" y="0"/>
            <a:ext cx="6604599" cy="6858000"/>
          </a:xfrm>
          <a:prstGeom prst="rect">
            <a:avLst/>
          </a:prstGeom>
        </p:spPr>
      </p:pic>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683753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8"/>
          </p:nvPr>
        </p:nvSpPr>
        <p:spPr>
          <a:xfrm>
            <a:off x="938211" y="2195999"/>
            <a:ext cx="5091114" cy="3357076"/>
          </a:xfrm>
        </p:spPr>
        <p:txBody>
          <a:bodyPr>
            <a:normAutofit/>
          </a:bodyPr>
          <a:lstStyle/>
          <a:p>
            <a:endParaRPr lang="sv-SE" dirty="0" smtClean="0"/>
          </a:p>
          <a:p>
            <a:endParaRPr lang="sv-SE" dirty="0"/>
          </a:p>
          <a:p>
            <a:endParaRPr lang="sv-SE" dirty="0"/>
          </a:p>
        </p:txBody>
      </p:sp>
      <p:pic>
        <p:nvPicPr>
          <p:cNvPr id="9" name="Bildobjekt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9383" y="0"/>
            <a:ext cx="7120089" cy="6858000"/>
          </a:xfrm>
          <a:prstGeom prst="rect">
            <a:avLst/>
          </a:prstGeom>
        </p:spPr>
      </p:pic>
      <p:sp>
        <p:nvSpPr>
          <p:cNvPr id="11" name="Platshållare för text 11"/>
          <p:cNvSpPr txBox="1">
            <a:spLocks/>
          </p:cNvSpPr>
          <p:nvPr/>
        </p:nvSpPr>
        <p:spPr>
          <a:xfrm>
            <a:off x="623887" y="1485901"/>
            <a:ext cx="4348163" cy="4733924"/>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a:buChar char="•"/>
              <a:defRPr sz="2000" kern="1200">
                <a:solidFill>
                  <a:schemeClr val="tx1"/>
                </a:solidFill>
                <a:latin typeface="+mn-lt"/>
                <a:ea typeface="Tw Cen MT" charset="0"/>
                <a:cs typeface="Tw Cen MT" charset="0"/>
              </a:defRPr>
            </a:lvl1pPr>
            <a:lvl2pPr marL="685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sv-SE" sz="2800" b="1" dirty="0" smtClean="0">
                <a:latin typeface="+mj-lt"/>
              </a:rPr>
              <a:t>Participation</a:t>
            </a:r>
          </a:p>
          <a:p>
            <a:pPr marL="0" indent="0">
              <a:buFont typeface="Arial"/>
              <a:buNone/>
            </a:pPr>
            <a:endParaRPr lang="sv-SE" dirty="0"/>
          </a:p>
          <a:p>
            <a:pPr marL="0" indent="0">
              <a:buFont typeface="Arial"/>
              <a:buNone/>
            </a:pPr>
            <a:r>
              <a:rPr lang="sv-SE" dirty="0" smtClean="0"/>
              <a:t>It is </a:t>
            </a:r>
            <a:r>
              <a:rPr lang="sv-SE" dirty="0" err="1" smtClean="0"/>
              <a:t>obvoius</a:t>
            </a:r>
            <a:r>
              <a:rPr lang="sv-SE" dirty="0" smtClean="0"/>
              <a:t>, </a:t>
            </a:r>
            <a:r>
              <a:rPr lang="sv-SE" dirty="0" err="1" smtClean="0"/>
              <a:t>yet</a:t>
            </a:r>
            <a:r>
              <a:rPr lang="sv-SE" dirty="0" smtClean="0"/>
              <a:t> so </a:t>
            </a:r>
            <a:r>
              <a:rPr lang="sv-SE" dirty="0" err="1" smtClean="0"/>
              <a:t>often</a:t>
            </a:r>
            <a:r>
              <a:rPr lang="sv-SE" dirty="0" smtClean="0"/>
              <a:t> </a:t>
            </a:r>
            <a:r>
              <a:rPr lang="sv-SE" dirty="0" err="1" smtClean="0"/>
              <a:t>forgotten</a:t>
            </a:r>
            <a:r>
              <a:rPr lang="sv-SE" dirty="0"/>
              <a:t>:</a:t>
            </a:r>
            <a:endParaRPr lang="sv-SE" dirty="0" smtClean="0"/>
          </a:p>
          <a:p>
            <a:pPr marL="0" indent="0">
              <a:buFont typeface="Arial"/>
              <a:buNone/>
            </a:pPr>
            <a:r>
              <a:rPr lang="sv-SE" dirty="0" err="1" smtClean="0"/>
              <a:t>When</a:t>
            </a:r>
            <a:r>
              <a:rPr lang="sv-SE" dirty="0" smtClean="0"/>
              <a:t> </a:t>
            </a:r>
            <a:r>
              <a:rPr lang="sv-SE" dirty="0" err="1" smtClean="0"/>
              <a:t>we</a:t>
            </a:r>
            <a:r>
              <a:rPr lang="sv-SE" dirty="0" smtClean="0"/>
              <a:t> </a:t>
            </a:r>
            <a:r>
              <a:rPr lang="sv-SE" dirty="0" err="1" smtClean="0"/>
              <a:t>create</a:t>
            </a:r>
            <a:r>
              <a:rPr lang="sv-SE" dirty="0" smtClean="0"/>
              <a:t> services for a </a:t>
            </a:r>
            <a:r>
              <a:rPr lang="sv-SE" dirty="0" err="1" smtClean="0"/>
              <a:t>group</a:t>
            </a:r>
            <a:r>
              <a:rPr lang="sv-SE" dirty="0" smtClean="0"/>
              <a:t> </a:t>
            </a:r>
            <a:r>
              <a:rPr lang="sv-SE" dirty="0" err="1" smtClean="0"/>
              <a:t>we</a:t>
            </a:r>
            <a:r>
              <a:rPr lang="sv-SE" dirty="0" smtClean="0"/>
              <a:t> </a:t>
            </a:r>
            <a:r>
              <a:rPr lang="sv-SE" dirty="0" err="1" smtClean="0"/>
              <a:t>need</a:t>
            </a:r>
            <a:r>
              <a:rPr lang="sv-SE" dirty="0" smtClean="0"/>
              <a:t> to </a:t>
            </a:r>
            <a:r>
              <a:rPr lang="sv-SE" dirty="0" err="1" smtClean="0"/>
              <a:t>dicuss</a:t>
            </a:r>
            <a:r>
              <a:rPr lang="sv-SE" dirty="0" smtClean="0"/>
              <a:t> </a:t>
            </a:r>
            <a:r>
              <a:rPr lang="sv-SE" dirty="0" err="1" smtClean="0"/>
              <a:t>their</a:t>
            </a:r>
            <a:r>
              <a:rPr lang="sv-SE" dirty="0" smtClean="0"/>
              <a:t> </a:t>
            </a:r>
            <a:r>
              <a:rPr lang="sv-SE" dirty="0" err="1" smtClean="0"/>
              <a:t>needs</a:t>
            </a:r>
            <a:r>
              <a:rPr lang="sv-SE" dirty="0" smtClean="0"/>
              <a:t> and </a:t>
            </a:r>
            <a:r>
              <a:rPr lang="sv-SE" dirty="0" err="1" smtClean="0"/>
              <a:t>expectations</a:t>
            </a:r>
            <a:r>
              <a:rPr lang="sv-SE" dirty="0" smtClean="0"/>
              <a:t> </a:t>
            </a:r>
            <a:r>
              <a:rPr lang="sv-SE" b="1" dirty="0" err="1" smtClean="0">
                <a:solidFill>
                  <a:srgbClr val="FF0000"/>
                </a:solidFill>
              </a:rPr>
              <a:t>with</a:t>
            </a:r>
            <a:r>
              <a:rPr lang="sv-SE" b="1" dirty="0" smtClean="0">
                <a:solidFill>
                  <a:srgbClr val="FF0000"/>
                </a:solidFill>
              </a:rPr>
              <a:t> </a:t>
            </a:r>
            <a:r>
              <a:rPr lang="sv-SE" b="1" dirty="0" err="1" smtClean="0">
                <a:solidFill>
                  <a:srgbClr val="FF0000"/>
                </a:solidFill>
              </a:rPr>
              <a:t>them</a:t>
            </a:r>
            <a:r>
              <a:rPr lang="sv-SE" dirty="0" smtClean="0"/>
              <a:t>. </a:t>
            </a:r>
          </a:p>
          <a:p>
            <a:pPr marL="0" indent="0">
              <a:buFont typeface="Arial"/>
              <a:buNone/>
            </a:pPr>
            <a:r>
              <a:rPr lang="sv-SE" dirty="0" smtClean="0"/>
              <a:t>Participation is </a:t>
            </a:r>
            <a:r>
              <a:rPr lang="sv-SE" dirty="0" err="1" smtClean="0"/>
              <a:t>also</a:t>
            </a:r>
            <a:r>
              <a:rPr lang="sv-SE" dirty="0" smtClean="0"/>
              <a:t> </a:t>
            </a:r>
            <a:r>
              <a:rPr lang="sv-SE" dirty="0" err="1" smtClean="0"/>
              <a:t>about</a:t>
            </a:r>
            <a:r>
              <a:rPr lang="sv-SE" dirty="0" smtClean="0"/>
              <a:t> </a:t>
            </a:r>
            <a:r>
              <a:rPr lang="sv-SE" dirty="0" err="1" smtClean="0"/>
              <a:t>creating</a:t>
            </a:r>
            <a:r>
              <a:rPr lang="sv-SE" dirty="0" smtClean="0"/>
              <a:t> relationships and </a:t>
            </a:r>
            <a:r>
              <a:rPr lang="en-US" dirty="0" smtClean="0"/>
              <a:t>a sense of belonging. </a:t>
            </a:r>
            <a:endParaRPr lang="sv-SE" dirty="0"/>
          </a:p>
        </p:txBody>
      </p:sp>
    </p:spTree>
    <p:extLst>
      <p:ext uri="{BB962C8B-B14F-4D97-AF65-F5344CB8AC3E}">
        <p14:creationId xmlns:p14="http://schemas.microsoft.com/office/powerpoint/2010/main" val="62078726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Mjölby_kommun_color">
      <a:dk1>
        <a:sysClr val="windowText" lastClr="000000"/>
      </a:dk1>
      <a:lt1>
        <a:sysClr val="window" lastClr="FFFFFF"/>
      </a:lt1>
      <a:dk2>
        <a:srgbClr val="44546A"/>
      </a:dk2>
      <a:lt2>
        <a:srgbClr val="E7E6E6"/>
      </a:lt2>
      <a:accent1>
        <a:srgbClr val="CC0000"/>
      </a:accent1>
      <a:accent2>
        <a:srgbClr val="FFD600"/>
      </a:accent2>
      <a:accent3>
        <a:srgbClr val="D9D9D9"/>
      </a:accent3>
      <a:accent4>
        <a:srgbClr val="009977"/>
      </a:accent4>
      <a:accent5>
        <a:srgbClr val="0057B8"/>
      </a:accent5>
      <a:accent6>
        <a:srgbClr val="84329B"/>
      </a:accent6>
      <a:hlink>
        <a:srgbClr val="0563C1"/>
      </a:hlink>
      <a:folHlink>
        <a:srgbClr val="954F72"/>
      </a:folHlink>
    </a:clrScheme>
    <a:fontScheme name="Mjölby_kommun_font_PPT">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jölby kommun REDIGERAD.potx" id="{85F453A9-FFCA-4CC7-8D74-D7BE962453A7}" vid="{75ED75D7-DA03-45D2-AEC4-425C98C3DA7E}"/>
    </a:ext>
  </a:extLst>
</a:theme>
</file>

<file path=ppt/theme/theme2.xml><?xml version="1.0" encoding="utf-8"?>
<a:theme xmlns:a="http://schemas.openxmlformats.org/drawingml/2006/main" name="Office-tema">
  <a:themeElements>
    <a:clrScheme name="Mjölby kommun">
      <a:dk1>
        <a:sysClr val="windowText" lastClr="000000"/>
      </a:dk1>
      <a:lt1>
        <a:sysClr val="window" lastClr="FFFFFF"/>
      </a:lt1>
      <a:dk2>
        <a:srgbClr val="44546A"/>
      </a:dk2>
      <a:lt2>
        <a:srgbClr val="E7E6E6"/>
      </a:lt2>
      <a:accent1>
        <a:srgbClr val="CC0000"/>
      </a:accent1>
      <a:accent2>
        <a:srgbClr val="FFD600"/>
      </a:accent2>
      <a:accent3>
        <a:srgbClr val="D9D9D9"/>
      </a:accent3>
      <a:accent4>
        <a:srgbClr val="009977"/>
      </a:accent4>
      <a:accent5>
        <a:srgbClr val="0057B8"/>
      </a:accent5>
      <a:accent6>
        <a:srgbClr val="84329B"/>
      </a:accent6>
      <a:hlink>
        <a:srgbClr val="0563C1"/>
      </a:hlink>
      <a:folHlink>
        <a:srgbClr val="954F72"/>
      </a:folHlink>
    </a:clrScheme>
    <a:fontScheme name="Mjölbykommun_Fonts">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Mjölby kommun">
      <a:dk1>
        <a:sysClr val="windowText" lastClr="000000"/>
      </a:dk1>
      <a:lt1>
        <a:sysClr val="window" lastClr="FFFFFF"/>
      </a:lt1>
      <a:dk2>
        <a:srgbClr val="44546A"/>
      </a:dk2>
      <a:lt2>
        <a:srgbClr val="E7E6E6"/>
      </a:lt2>
      <a:accent1>
        <a:srgbClr val="CC0000"/>
      </a:accent1>
      <a:accent2>
        <a:srgbClr val="FFD600"/>
      </a:accent2>
      <a:accent3>
        <a:srgbClr val="D9D9D9"/>
      </a:accent3>
      <a:accent4>
        <a:srgbClr val="009977"/>
      </a:accent4>
      <a:accent5>
        <a:srgbClr val="0057B8"/>
      </a:accent5>
      <a:accent6>
        <a:srgbClr val="84329B"/>
      </a:accent6>
      <a:hlink>
        <a:srgbClr val="0563C1"/>
      </a:hlink>
      <a:folHlink>
        <a:srgbClr val="954F72"/>
      </a:folHlink>
    </a:clrScheme>
    <a:fontScheme name="Mjölbykommun_Fonts">
      <a:majorFont>
        <a:latin typeface="Tw Cen MT"/>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995</TotalTime>
  <Words>1551</Words>
  <Application>Microsoft Office PowerPoint</Application>
  <PresentationFormat>Bredbild</PresentationFormat>
  <Paragraphs>209</Paragraphs>
  <Slides>26</Slides>
  <Notes>2</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26</vt:i4>
      </vt:variant>
    </vt:vector>
  </HeadingPairs>
  <TitlesOfParts>
    <vt:vector size="30" baseType="lpstr">
      <vt:lpstr>Arial</vt:lpstr>
      <vt:lpstr>Tw Cen MT</vt:lpstr>
      <vt:lpstr>Wingdings</vt:lpstr>
      <vt:lpstr>Blank</vt:lpstr>
      <vt:lpstr>Libraries for everyone! Working with inclusion and accessibility in Swedish Public Libraries  </vt:lpstr>
      <vt:lpstr>PowerPoint-presentation</vt:lpstr>
      <vt:lpstr>Mjölby Municipality </vt:lpstr>
      <vt:lpstr>PowerPoint-presentation</vt:lpstr>
      <vt:lpstr>PowerPoint-presentation</vt:lpstr>
      <vt:lpstr>PowerPoint-presentation</vt:lpstr>
      <vt:lpstr>PowerPoint-presentation</vt:lpstr>
      <vt:lpstr>PowerPoint-presentation</vt:lpstr>
      <vt:lpstr>PowerPoint-presentation</vt:lpstr>
      <vt:lpstr>Functional disabilities</vt:lpstr>
      <vt:lpstr>What does Swedish Public Libraries offer?</vt:lpstr>
      <vt:lpstr>Special services</vt:lpstr>
      <vt:lpstr>Special services</vt:lpstr>
      <vt:lpstr>Special events</vt:lpstr>
      <vt:lpstr>Constantly improve accessability in our libraries and services </vt:lpstr>
      <vt:lpstr>Multi languages</vt:lpstr>
      <vt:lpstr>What do we offer?</vt:lpstr>
      <vt:lpstr>Book club for immigrant women</vt:lpstr>
      <vt:lpstr>Why doesn´t immigrant women use the library (more)?</vt:lpstr>
      <vt:lpstr>We started a book club</vt:lpstr>
      <vt:lpstr>Childen and young adults</vt:lpstr>
      <vt:lpstr>What do we offer childen?</vt:lpstr>
      <vt:lpstr>Correctional Institution &amp; Fairytales from inside</vt:lpstr>
      <vt:lpstr>PowerPoint-presentation</vt:lpstr>
      <vt:lpstr>Digital inclusion</vt:lpstr>
      <vt:lpstr>Questions?</vt:lpstr>
    </vt:vector>
  </TitlesOfParts>
  <Company>Mjölby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Dold sida, visas inte vid utskrift</dc:title>
  <dc:creator>Maria Niemi</dc:creator>
  <cp:lastModifiedBy>Anya Feltreuter</cp:lastModifiedBy>
  <cp:revision>90</cp:revision>
  <cp:lastPrinted>2017-11-17T10:00:22Z</cp:lastPrinted>
  <dcterms:created xsi:type="dcterms:W3CDTF">2018-05-30T11:14:00Z</dcterms:created>
  <dcterms:modified xsi:type="dcterms:W3CDTF">2019-10-07T11:16:16Z</dcterms:modified>
</cp:coreProperties>
</file>